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60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468D"/>
    <a:srgbClr val="009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93"/>
    <p:restoredTop sz="94641"/>
  </p:normalViewPr>
  <p:slideViewPr>
    <p:cSldViewPr snapToGrid="0" snapToObjects="1">
      <p:cViewPr varScale="1">
        <p:scale>
          <a:sx n="163" d="100"/>
          <a:sy n="163" d="100"/>
        </p:scale>
        <p:origin x="184" y="10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9D3C-5C03-B74A-87F2-B586B24B26CA}" type="datetimeFigureOut">
              <a:rPr lang="en-US" smtClean="0"/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9BB5-AC19-134C-B359-AAEB76DB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1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9D3C-5C03-B74A-87F2-B586B24B26CA}" type="datetimeFigureOut">
              <a:rPr lang="en-US" smtClean="0"/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9BB5-AC19-134C-B359-AAEB76DB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47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9D3C-5C03-B74A-87F2-B586B24B26CA}" type="datetimeFigureOut">
              <a:rPr lang="en-US" smtClean="0"/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9BB5-AC19-134C-B359-AAEB76DB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18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9D3C-5C03-B74A-87F2-B586B24B26CA}" type="datetimeFigureOut">
              <a:rPr lang="en-US" smtClean="0"/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9BB5-AC19-134C-B359-AAEB76DB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5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9D3C-5C03-B74A-87F2-B586B24B26CA}" type="datetimeFigureOut">
              <a:rPr lang="en-US" smtClean="0"/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9BB5-AC19-134C-B359-AAEB76DB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8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9D3C-5C03-B74A-87F2-B586B24B26CA}" type="datetimeFigureOut">
              <a:rPr lang="en-US" smtClean="0"/>
              <a:t>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9BB5-AC19-134C-B359-AAEB76DB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3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9D3C-5C03-B74A-87F2-B586B24B26CA}" type="datetimeFigureOut">
              <a:rPr lang="en-US" smtClean="0"/>
              <a:t>1/5/18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9BB5-AC19-134C-B359-AAEB76DB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51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9D3C-5C03-B74A-87F2-B586B24B26CA}" type="datetimeFigureOut">
              <a:rPr lang="en-US" smtClean="0"/>
              <a:t>1/5/18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9BB5-AC19-134C-B359-AAEB76DB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0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9D3C-5C03-B74A-87F2-B586B24B26CA}" type="datetimeFigureOut">
              <a:rPr lang="en-US" smtClean="0"/>
              <a:t>1/5/18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9BB5-AC19-134C-B359-AAEB76DB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40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9D3C-5C03-B74A-87F2-B586B24B26CA}" type="datetimeFigureOut">
              <a:rPr lang="en-US" smtClean="0"/>
              <a:t>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9BB5-AC19-134C-B359-AAEB76DB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32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9D3C-5C03-B74A-87F2-B586B24B26CA}" type="datetimeFigureOut">
              <a:rPr lang="en-US" smtClean="0"/>
              <a:t>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9BB5-AC19-134C-B359-AAEB76DB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99D3C-5C03-B74A-87F2-B586B24B26CA}" type="datetimeFigureOut">
              <a:rPr lang="en-US" smtClean="0"/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99BB5-AC19-134C-B359-AAEB76DB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4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9468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916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009DD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63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1946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031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3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1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14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60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Macintosh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2018-01-05T17:27:03Z</dcterms:created>
  <dcterms:modified xsi:type="dcterms:W3CDTF">2018-01-05T17:52:53Z</dcterms:modified>
</cp:coreProperties>
</file>