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312" r:id="rId5"/>
    <p:sldId id="259" r:id="rId6"/>
    <p:sldId id="260" r:id="rId7"/>
    <p:sldId id="261" r:id="rId8"/>
    <p:sldId id="306" r:id="rId9"/>
    <p:sldId id="263" r:id="rId10"/>
    <p:sldId id="275" r:id="rId11"/>
    <p:sldId id="308" r:id="rId12"/>
    <p:sldId id="267" r:id="rId13"/>
    <p:sldId id="277" r:id="rId14"/>
    <p:sldId id="310" r:id="rId15"/>
    <p:sldId id="264" r:id="rId16"/>
    <p:sldId id="268" r:id="rId17"/>
    <p:sldId id="262" r:id="rId18"/>
    <p:sldId id="314" r:id="rId19"/>
    <p:sldId id="265" r:id="rId20"/>
    <p:sldId id="266" r:id="rId21"/>
    <p:sldId id="269" r:id="rId22"/>
    <p:sldId id="276" r:id="rId23"/>
    <p:sldId id="316" r:id="rId24"/>
    <p:sldId id="271" r:id="rId25"/>
    <p:sldId id="272"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7A532D-DD30-4EAE-BE6A-73B03E7F9C2D}" v="1" dt="2021-01-19T20:06:28.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939"/>
    <p:restoredTop sz="80888"/>
  </p:normalViewPr>
  <p:slideViewPr>
    <p:cSldViewPr snapToGrid="0" snapToObjects="1">
      <p:cViewPr varScale="1">
        <p:scale>
          <a:sx n="84" d="100"/>
          <a:sy n="84" d="100"/>
        </p:scale>
        <p:origin x="72" y="312"/>
      </p:cViewPr>
      <p:guideLst/>
    </p:cSldViewPr>
  </p:slideViewPr>
  <p:outlineViewPr>
    <p:cViewPr>
      <p:scale>
        <a:sx n="33" d="100"/>
        <a:sy n="33" d="100"/>
      </p:scale>
      <p:origin x="0" y="0"/>
    </p:cViewPr>
  </p:outlineViewPr>
  <p:notesTextViewPr>
    <p:cViewPr>
      <p:scale>
        <a:sx n="70" d="100"/>
        <a:sy n="7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9DDD3-58A8-E14A-B48D-26EC5ED1B2F2}"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78EAB-4147-5449-9EDA-7CDBD6DE022F}" type="slidenum">
              <a:rPr lang="en-US" smtClean="0"/>
              <a:t>‹#›</a:t>
            </a:fld>
            <a:endParaRPr lang="en-US"/>
          </a:p>
        </p:txBody>
      </p:sp>
    </p:spTree>
    <p:extLst>
      <p:ext uri="{BB962C8B-B14F-4D97-AF65-F5344CB8AC3E}">
        <p14:creationId xmlns:p14="http://schemas.microsoft.com/office/powerpoint/2010/main" val="260078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078EAB-4147-5449-9EDA-7CDBD6DE022F}" type="slidenum">
              <a:rPr lang="en-US" smtClean="0"/>
              <a:t>2</a:t>
            </a:fld>
            <a:endParaRPr lang="en-US"/>
          </a:p>
        </p:txBody>
      </p:sp>
    </p:spTree>
    <p:extLst>
      <p:ext uri="{BB962C8B-B14F-4D97-AF65-F5344CB8AC3E}">
        <p14:creationId xmlns:p14="http://schemas.microsoft.com/office/powerpoint/2010/main" val="379691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blue box to the right, then click to add your own photo. Be sure to line the blue box up with the right edge of the frame when you’re finished.</a:t>
            </a:r>
          </a:p>
        </p:txBody>
      </p:sp>
      <p:sp>
        <p:nvSpPr>
          <p:cNvPr id="4" name="Slide Number Placeholder 3"/>
          <p:cNvSpPr>
            <a:spLocks noGrp="1"/>
          </p:cNvSpPr>
          <p:nvPr>
            <p:ph type="sldNum" sz="quarter" idx="5"/>
          </p:nvPr>
        </p:nvSpPr>
        <p:spPr/>
        <p:txBody>
          <a:bodyPr/>
          <a:lstStyle/>
          <a:p>
            <a:fld id="{DD078EAB-4147-5449-9EDA-7CDBD6DE022F}" type="slidenum">
              <a:rPr lang="en-US" smtClean="0"/>
              <a:t>4</a:t>
            </a:fld>
            <a:endParaRPr lang="en-US"/>
          </a:p>
        </p:txBody>
      </p:sp>
    </p:spTree>
    <p:extLst>
      <p:ext uri="{BB962C8B-B14F-4D97-AF65-F5344CB8AC3E}">
        <p14:creationId xmlns:p14="http://schemas.microsoft.com/office/powerpoint/2010/main" val="6854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blue box to the right, then click to add your own photo. Be sure to line the blue box up with the right edge of the frame when you’re finished.</a:t>
            </a:r>
          </a:p>
        </p:txBody>
      </p:sp>
      <p:sp>
        <p:nvSpPr>
          <p:cNvPr id="4" name="Slide Number Placeholder 3"/>
          <p:cNvSpPr>
            <a:spLocks noGrp="1"/>
          </p:cNvSpPr>
          <p:nvPr>
            <p:ph type="sldNum" sz="quarter" idx="5"/>
          </p:nvPr>
        </p:nvSpPr>
        <p:spPr/>
        <p:txBody>
          <a:bodyPr/>
          <a:lstStyle/>
          <a:p>
            <a:fld id="{DD078EAB-4147-5449-9EDA-7CDBD6DE022F}" type="slidenum">
              <a:rPr lang="en-US" smtClean="0"/>
              <a:t>8</a:t>
            </a:fld>
            <a:endParaRPr lang="en-US"/>
          </a:p>
        </p:txBody>
      </p:sp>
    </p:spTree>
    <p:extLst>
      <p:ext uri="{BB962C8B-B14F-4D97-AF65-F5344CB8AC3E}">
        <p14:creationId xmlns:p14="http://schemas.microsoft.com/office/powerpoint/2010/main" val="1119859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078EAB-4147-5449-9EDA-7CDBD6DE022F}" type="slidenum">
              <a:rPr lang="en-US" smtClean="0"/>
              <a:t>9</a:t>
            </a:fld>
            <a:endParaRPr lang="en-US"/>
          </a:p>
        </p:txBody>
      </p:sp>
    </p:spTree>
    <p:extLst>
      <p:ext uri="{BB962C8B-B14F-4D97-AF65-F5344CB8AC3E}">
        <p14:creationId xmlns:p14="http://schemas.microsoft.com/office/powerpoint/2010/main" val="2733126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D225-7391-0D49-AA5C-6F63D5B82B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3B5174-8998-4A48-ADEF-31DB11380C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44BC827-B551-014C-BB5F-FBCC9B0018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2695B-ABDB-074D-A20F-89ED4AA97ECC}"/>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223485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A468-D52B-9C4E-8539-C570C5FFE088}"/>
              </a:ext>
            </a:extLst>
          </p:cNvPr>
          <p:cNvSpPr>
            <a:spLocks noGrp="1"/>
          </p:cNvSpPr>
          <p:nvPr>
            <p:ph type="title"/>
          </p:nvPr>
        </p:nvSpPr>
        <p:spPr>
          <a:xfrm>
            <a:off x="838200" y="365126"/>
            <a:ext cx="10515600" cy="837142"/>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173CF237-8098-0C40-B46D-A9CDC934B6F7}"/>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1/19/2021</a:t>
            </a:fld>
            <a:endParaRPr lang="en-US"/>
          </a:p>
        </p:txBody>
      </p:sp>
      <p:sp>
        <p:nvSpPr>
          <p:cNvPr id="5" name="Footer Placeholder 4">
            <a:extLst>
              <a:ext uri="{FF2B5EF4-FFF2-40B4-BE49-F238E27FC236}">
                <a16:creationId xmlns:a16="http://schemas.microsoft.com/office/drawing/2014/main" id="{201B1E75-66DD-1447-82B0-330EF4D70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FF3AE-CF9D-6E40-9557-C8BE9D2647A1}"/>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88561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98C09A-FBE4-EF47-BA79-797AF82BFDF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0EC45B-9E8F-CF45-8CB1-0B044BFACDC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B655E-CFC9-4E46-884D-DA16727B3BAE}"/>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1/19/2021</a:t>
            </a:fld>
            <a:endParaRPr lang="en-US"/>
          </a:p>
        </p:txBody>
      </p:sp>
      <p:sp>
        <p:nvSpPr>
          <p:cNvPr id="5" name="Footer Placeholder 4">
            <a:extLst>
              <a:ext uri="{FF2B5EF4-FFF2-40B4-BE49-F238E27FC236}">
                <a16:creationId xmlns:a16="http://schemas.microsoft.com/office/drawing/2014/main" id="{7223F954-1582-CE48-BDAE-AF9EC7C214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C7A9FE-7015-6A46-A833-AC6F562781FA}"/>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30263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p:spPr>
        <p:txBody>
          <a:bodyPr anchor="ctr" anchorCtr="0">
            <a:noAutofit/>
          </a:bodyPr>
          <a:lstStyle>
            <a:lvl1pPr marL="0" indent="0" algn="ctr">
              <a:buNone/>
              <a:defRPr baseline="0"/>
            </a:lvl1pPr>
          </a:lstStyle>
          <a:p>
            <a:r>
              <a:rPr lang="en-US" dirty="0"/>
              <a:t>Click to insert photo</a:t>
            </a:r>
          </a:p>
        </p:txBody>
      </p:sp>
    </p:spTree>
    <p:extLst>
      <p:ext uri="{BB962C8B-B14F-4D97-AF65-F5344CB8AC3E}">
        <p14:creationId xmlns:p14="http://schemas.microsoft.com/office/powerpoint/2010/main" val="17584808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0229-BAF6-1C4A-B840-E17D83452514}"/>
              </a:ext>
            </a:extLst>
          </p:cNvPr>
          <p:cNvSpPr>
            <a:spLocks noGrp="1"/>
          </p:cNvSpPr>
          <p:nvPr>
            <p:ph type="title"/>
          </p:nvPr>
        </p:nvSpPr>
        <p:spPr>
          <a:xfrm>
            <a:off x="838200" y="365126"/>
            <a:ext cx="10515600" cy="83714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64ECE1-53FA-884B-A162-F0E229AF38C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B0E97-2C99-414C-BCB9-F44C5B30A8E5}"/>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1/19/2021</a:t>
            </a:fld>
            <a:endParaRPr lang="en-US"/>
          </a:p>
        </p:txBody>
      </p:sp>
      <p:sp>
        <p:nvSpPr>
          <p:cNvPr id="5" name="Footer Placeholder 4">
            <a:extLst>
              <a:ext uri="{FF2B5EF4-FFF2-40B4-BE49-F238E27FC236}">
                <a16:creationId xmlns:a16="http://schemas.microsoft.com/office/drawing/2014/main" id="{F325806C-06B1-054F-9035-1A130EFACD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CEC835-D487-7642-9B2A-CC57EC387626}"/>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25007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823C-92D1-D745-A8C1-3BF8329F07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60C29B-3447-A346-B088-EC360369195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A9245-28ED-E346-9A7D-6C60555737F8}"/>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1/19/2021</a:t>
            </a:fld>
            <a:endParaRPr lang="en-US"/>
          </a:p>
        </p:txBody>
      </p:sp>
      <p:sp>
        <p:nvSpPr>
          <p:cNvPr id="5" name="Footer Placeholder 4">
            <a:extLst>
              <a:ext uri="{FF2B5EF4-FFF2-40B4-BE49-F238E27FC236}">
                <a16:creationId xmlns:a16="http://schemas.microsoft.com/office/drawing/2014/main" id="{F25AA895-22D9-814E-B4E8-DA751527F9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CD877F-5AEC-5440-8F11-0D754A6972C7}"/>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4281923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3643-66FC-3B49-AA73-AF5BF791D522}"/>
              </a:ext>
            </a:extLst>
          </p:cNvPr>
          <p:cNvSpPr>
            <a:spLocks noGrp="1"/>
          </p:cNvSpPr>
          <p:nvPr>
            <p:ph type="title"/>
          </p:nvPr>
        </p:nvSpPr>
        <p:spPr>
          <a:xfrm>
            <a:off x="838200" y="365126"/>
            <a:ext cx="10515600" cy="83714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04D3D1-7B22-0747-99AB-1663DC65117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43626C-ECC3-5545-BDC1-4D93C7734B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9FF8E6-D994-9C42-AE38-2A4D7F8581FD}"/>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1/19/2021</a:t>
            </a:fld>
            <a:endParaRPr lang="en-US"/>
          </a:p>
        </p:txBody>
      </p:sp>
      <p:sp>
        <p:nvSpPr>
          <p:cNvPr id="6" name="Footer Placeholder 5">
            <a:extLst>
              <a:ext uri="{FF2B5EF4-FFF2-40B4-BE49-F238E27FC236}">
                <a16:creationId xmlns:a16="http://schemas.microsoft.com/office/drawing/2014/main" id="{96D36886-41DD-9549-9BCF-43489EC3D2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2D7730-DF58-D149-9DEF-4F55785C387C}"/>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142629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7C0A-C718-8945-8824-85B8A9E581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BB82F6-A1E9-0B4F-A7CA-6F4B3231EA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11B3D-BC42-9F42-A893-6611DF880ED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8FDDA3-DCD9-5E40-9223-48E2E5310B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81695D-5BE0-FE45-B511-45E1FDDFAA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9994A-960F-474E-9F2F-86E99DE32C42}"/>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1/19/2021</a:t>
            </a:fld>
            <a:endParaRPr lang="en-US"/>
          </a:p>
        </p:txBody>
      </p:sp>
      <p:sp>
        <p:nvSpPr>
          <p:cNvPr id="8" name="Footer Placeholder 7">
            <a:extLst>
              <a:ext uri="{FF2B5EF4-FFF2-40B4-BE49-F238E27FC236}">
                <a16:creationId xmlns:a16="http://schemas.microsoft.com/office/drawing/2014/main" id="{CCB7D913-4EF0-8B45-9B5E-BD9CF0002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6BC5BF-097B-814A-B6A4-085ECC28DF7E}"/>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3377961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0E0D-1656-B04C-AD3C-C6A47B7D7188}"/>
              </a:ext>
            </a:extLst>
          </p:cNvPr>
          <p:cNvSpPr>
            <a:spLocks noGrp="1"/>
          </p:cNvSpPr>
          <p:nvPr>
            <p:ph type="title"/>
          </p:nvPr>
        </p:nvSpPr>
        <p:spPr>
          <a:xfrm>
            <a:off x="838200" y="365126"/>
            <a:ext cx="10515600" cy="83714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77617C2-0FA3-0240-87DD-7AC102820C26}"/>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1/19/2021</a:t>
            </a:fld>
            <a:endParaRPr lang="en-US"/>
          </a:p>
        </p:txBody>
      </p:sp>
      <p:sp>
        <p:nvSpPr>
          <p:cNvPr id="4" name="Footer Placeholder 3">
            <a:extLst>
              <a:ext uri="{FF2B5EF4-FFF2-40B4-BE49-F238E27FC236}">
                <a16:creationId xmlns:a16="http://schemas.microsoft.com/office/drawing/2014/main" id="{16D21E5C-4EDF-204E-AD57-48FBE94D2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D26FC1-B621-594A-B521-37573B757572}"/>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203174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FC537-29F9-2E4F-9972-CCE025D0ADDC}"/>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1/19/2021</a:t>
            </a:fld>
            <a:endParaRPr lang="en-US"/>
          </a:p>
        </p:txBody>
      </p:sp>
      <p:sp>
        <p:nvSpPr>
          <p:cNvPr id="3" name="Footer Placeholder 2">
            <a:extLst>
              <a:ext uri="{FF2B5EF4-FFF2-40B4-BE49-F238E27FC236}">
                <a16:creationId xmlns:a16="http://schemas.microsoft.com/office/drawing/2014/main" id="{72918BE4-D1ED-824A-91B2-3FF8AF7DB2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CCCEF8-3063-2144-B6D2-E54A3125A238}"/>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4085293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8485-1FA7-454A-9040-B060C6B8E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1F4B7C-E55C-734F-9946-DF6836CE15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CB70CF-DC9B-E74E-87E4-7A7A95D7AA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496809-FF1A-994E-966F-66C7A9B4A360}"/>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1/19/2021</a:t>
            </a:fld>
            <a:endParaRPr lang="en-US"/>
          </a:p>
        </p:txBody>
      </p:sp>
      <p:sp>
        <p:nvSpPr>
          <p:cNvPr id="6" name="Footer Placeholder 5">
            <a:extLst>
              <a:ext uri="{FF2B5EF4-FFF2-40B4-BE49-F238E27FC236}">
                <a16:creationId xmlns:a16="http://schemas.microsoft.com/office/drawing/2014/main" id="{256247AD-2C95-1F4E-B19B-F1C6CDC1E6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28C05C-8D1F-574D-81C2-0AD7145A50AE}"/>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359227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056B4-A4E8-1A45-9795-1E632B083E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C13257-1348-4648-9E23-E7C63369CB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E0439D-6B81-494D-A085-5A73969A07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2F4D6-7850-AD40-91A1-BBF613BD7E07}"/>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1/19/2021</a:t>
            </a:fld>
            <a:endParaRPr lang="en-US"/>
          </a:p>
        </p:txBody>
      </p:sp>
      <p:sp>
        <p:nvSpPr>
          <p:cNvPr id="6" name="Footer Placeholder 5">
            <a:extLst>
              <a:ext uri="{FF2B5EF4-FFF2-40B4-BE49-F238E27FC236}">
                <a16:creationId xmlns:a16="http://schemas.microsoft.com/office/drawing/2014/main" id="{D762E659-8FE4-B84F-8477-DCBAAF1D57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B9B980-6B57-E541-A306-45ECE8DA9233}"/>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228756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484205-77BC-9048-A2F4-BED8528D7A57}"/>
              </a:ext>
            </a:extLst>
          </p:cNvPr>
          <p:cNvSpPr>
            <a:spLocks noGrp="1"/>
          </p:cNvSpPr>
          <p:nvPr>
            <p:ph type="title"/>
          </p:nvPr>
        </p:nvSpPr>
        <p:spPr>
          <a:xfrm>
            <a:off x="838200" y="365126"/>
            <a:ext cx="10515600" cy="837142"/>
          </a:xfrm>
          <a:prstGeom prst="rect">
            <a:avLst/>
          </a:prstGeom>
        </p:spPr>
        <p:txBody>
          <a:bodyPr vert="horz" lIns="91440" tIns="45720" rIns="91440" bIns="45720" rtlCol="0" anchor="ctr">
            <a:normAutofit/>
          </a:bodyPr>
          <a:lstStyle/>
          <a:p>
            <a:r>
              <a:rPr lang="en-US" dirty="0"/>
              <a:t>Click to edit Master title style</a:t>
            </a:r>
          </a:p>
        </p:txBody>
      </p:sp>
      <p:sp>
        <p:nvSpPr>
          <p:cNvPr id="8" name="Title Placeholder 1">
            <a:extLst>
              <a:ext uri="{FF2B5EF4-FFF2-40B4-BE49-F238E27FC236}">
                <a16:creationId xmlns:a16="http://schemas.microsoft.com/office/drawing/2014/main" id="{C3F14E0B-9F12-5A48-8B00-E6FDA7FE6119}"/>
              </a:ext>
            </a:extLst>
          </p:cNvPr>
          <p:cNvSpPr txBox="1">
            <a:spLocks/>
          </p:cNvSpPr>
          <p:nvPr userDrawn="1"/>
        </p:nvSpPr>
        <p:spPr>
          <a:xfrm>
            <a:off x="838200" y="1473201"/>
            <a:ext cx="10515600" cy="83714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0" i="0" kern="1200">
                <a:solidFill>
                  <a:schemeClr val="bg1"/>
                </a:solidFill>
                <a:latin typeface="Avenir" panose="02000503020000020003" pitchFamily="2" charset="0"/>
                <a:ea typeface="+mj-ea"/>
                <a:cs typeface="+mj-cs"/>
              </a:defRPr>
            </a:lvl1pPr>
          </a:lstStyle>
          <a:p>
            <a:r>
              <a:rPr lang="en-US" sz="4800" dirty="0"/>
              <a:t>Click to edit Master title style</a:t>
            </a:r>
          </a:p>
        </p:txBody>
      </p:sp>
    </p:spTree>
    <p:extLst>
      <p:ext uri="{BB962C8B-B14F-4D97-AF65-F5344CB8AC3E}">
        <p14:creationId xmlns:p14="http://schemas.microsoft.com/office/powerpoint/2010/main" val="3490629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lnSpc>
          <a:spcPct val="90000"/>
        </a:lnSpc>
        <a:spcBef>
          <a:spcPct val="0"/>
        </a:spcBef>
        <a:buNone/>
        <a:defRPr sz="4000" b="0" i="0" kern="1200">
          <a:solidFill>
            <a:schemeClr val="bg1"/>
          </a:solidFill>
          <a:latin typeface="Avenir"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background with SLCC Globe in white">
            <a:extLst>
              <a:ext uri="{FF2B5EF4-FFF2-40B4-BE49-F238E27FC236}">
                <a16:creationId xmlns:a16="http://schemas.microsoft.com/office/drawing/2014/main" id="{C6F1D9E8-6EB9-1D4E-A48E-9F17E1BDB6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A018B09-C543-2B46-941C-571F9E6C2C70}"/>
              </a:ext>
            </a:extLst>
          </p:cNvPr>
          <p:cNvSpPr txBox="1"/>
          <p:nvPr/>
        </p:nvSpPr>
        <p:spPr>
          <a:xfrm>
            <a:off x="5031645" y="1170681"/>
            <a:ext cx="6753955" cy="2862322"/>
          </a:xfrm>
          <a:prstGeom prst="rect">
            <a:avLst/>
          </a:prstGeom>
          <a:noFill/>
        </p:spPr>
        <p:txBody>
          <a:bodyPr wrap="square" rtlCol="0">
            <a:spAutoFit/>
          </a:bodyPr>
          <a:lstStyle/>
          <a:p>
            <a:r>
              <a:rPr lang="en-US" sz="6000" dirty="0">
                <a:solidFill>
                  <a:schemeClr val="bg1"/>
                </a:solidFill>
                <a:latin typeface="Avenir" panose="02000503020000020003" pitchFamily="2" charset="0"/>
              </a:rPr>
              <a:t>Title of Presentation</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Goes Here</a:t>
            </a:r>
            <a:endParaRPr lang="en-US" dirty="0">
              <a:solidFill>
                <a:schemeClr val="bg1"/>
              </a:solidFill>
            </a:endParaRPr>
          </a:p>
        </p:txBody>
      </p:sp>
      <p:sp>
        <p:nvSpPr>
          <p:cNvPr id="10" name="TextBox 9">
            <a:extLst>
              <a:ext uri="{FF2B5EF4-FFF2-40B4-BE49-F238E27FC236}">
                <a16:creationId xmlns:a16="http://schemas.microsoft.com/office/drawing/2014/main" id="{CEB1F908-1CB6-AB42-A246-77BACF3C2EFA}"/>
              </a:ext>
            </a:extLst>
          </p:cNvPr>
          <p:cNvSpPr txBox="1"/>
          <p:nvPr/>
        </p:nvSpPr>
        <p:spPr>
          <a:xfrm>
            <a:off x="5031644" y="4468311"/>
            <a:ext cx="6753955" cy="1015663"/>
          </a:xfrm>
          <a:prstGeom prst="rect">
            <a:avLst/>
          </a:prstGeom>
          <a:noFill/>
        </p:spPr>
        <p:txBody>
          <a:bodyPr wrap="square" rtlCol="0">
            <a:spAutoFit/>
          </a:bodyPr>
          <a:lstStyle/>
          <a:p>
            <a:r>
              <a:rPr lang="en-US" sz="2000" i="1" dirty="0">
                <a:solidFill>
                  <a:schemeClr val="bg1"/>
                </a:solidFill>
                <a:latin typeface="Avenir" panose="02000503020000020003" pitchFamily="2" charset="0"/>
              </a:rPr>
              <a:t>Sub-title, name or date goes here</a:t>
            </a:r>
            <a:br>
              <a:rPr lang="en-US" sz="2000" i="1" dirty="0">
                <a:solidFill>
                  <a:schemeClr val="bg1"/>
                </a:solidFill>
                <a:latin typeface="Avenir" panose="02000503020000020003" pitchFamily="2" charset="0"/>
              </a:rPr>
            </a:br>
            <a:r>
              <a:rPr lang="en-US" sz="2000" i="1" dirty="0">
                <a:solidFill>
                  <a:schemeClr val="bg1"/>
                </a:solidFill>
                <a:latin typeface="Avenir" panose="02000503020000020003" pitchFamily="2" charset="0"/>
              </a:rPr>
              <a:t>Second line</a:t>
            </a:r>
          </a:p>
          <a:p>
            <a:r>
              <a:rPr lang="en-US" sz="2000" i="1" dirty="0">
                <a:solidFill>
                  <a:schemeClr val="bg1"/>
                </a:solidFill>
                <a:latin typeface="Avenir" panose="02000503020000020003" pitchFamily="2" charset="0"/>
              </a:rPr>
              <a:t>Third line</a:t>
            </a:r>
            <a:endParaRPr lang="en-US" sz="2800" dirty="0">
              <a:solidFill>
                <a:schemeClr val="bg1"/>
              </a:solidFill>
              <a:latin typeface="Avenir" panose="02000503020000020003" pitchFamily="2" charset="0"/>
            </a:endParaRPr>
          </a:p>
        </p:txBody>
      </p:sp>
    </p:spTree>
    <p:extLst>
      <p:ext uri="{BB962C8B-B14F-4D97-AF65-F5344CB8AC3E}">
        <p14:creationId xmlns:p14="http://schemas.microsoft.com/office/powerpoint/2010/main" val="2077579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CC students work outdoors on an electrical pole">
            <a:extLst>
              <a:ext uri="{FF2B5EF4-FFF2-40B4-BE49-F238E27FC236}">
                <a16:creationId xmlns:a16="http://schemas.microsoft.com/office/drawing/2014/main" id="{AF667D79-3127-0A4F-B4A8-5240B57A28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ADACC99-8ADE-C241-8EA4-40878C94BEC5}"/>
              </a:ext>
            </a:extLst>
          </p:cNvPr>
          <p:cNvSpPr txBox="1"/>
          <p:nvPr/>
        </p:nvSpPr>
        <p:spPr>
          <a:xfrm>
            <a:off x="406401" y="379765"/>
            <a:ext cx="5201919" cy="707886"/>
          </a:xfrm>
          <a:prstGeom prst="rect">
            <a:avLst/>
          </a:prstGeom>
          <a:noFill/>
        </p:spPr>
        <p:txBody>
          <a:bodyPr wrap="square" rtlCol="0">
            <a:spAutoFit/>
          </a:bodyPr>
          <a:lstStyle/>
          <a:p>
            <a:r>
              <a:rPr lang="en-US" sz="4000" dirty="0">
                <a:latin typeface="Avenir" panose="02000503020000020003" pitchFamily="2" charset="0"/>
              </a:rPr>
              <a:t>Header</a:t>
            </a:r>
            <a:endParaRPr lang="en-US" sz="4800" dirty="0">
              <a:latin typeface="Avenir" panose="02000503020000020003" pitchFamily="2" charset="0"/>
            </a:endParaRPr>
          </a:p>
        </p:txBody>
      </p:sp>
      <p:sp>
        <p:nvSpPr>
          <p:cNvPr id="5" name="TextBox 4">
            <a:extLst>
              <a:ext uri="{FF2B5EF4-FFF2-40B4-BE49-F238E27FC236}">
                <a16:creationId xmlns:a16="http://schemas.microsoft.com/office/drawing/2014/main" id="{DC58B1BD-3718-A748-AE79-22FF8936E390}"/>
              </a:ext>
            </a:extLst>
          </p:cNvPr>
          <p:cNvSpPr txBox="1"/>
          <p:nvPr/>
        </p:nvSpPr>
        <p:spPr>
          <a:xfrm>
            <a:off x="406400" y="1532971"/>
            <a:ext cx="5201919"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6" name="TextBox 5">
            <a:extLst>
              <a:ext uri="{FF2B5EF4-FFF2-40B4-BE49-F238E27FC236}">
                <a16:creationId xmlns:a16="http://schemas.microsoft.com/office/drawing/2014/main" id="{D0FD7DA5-EB29-2D42-8F32-9BF8C5FF8001}"/>
              </a:ext>
            </a:extLst>
          </p:cNvPr>
          <p:cNvSpPr txBox="1"/>
          <p:nvPr/>
        </p:nvSpPr>
        <p:spPr>
          <a:xfrm>
            <a:off x="406400" y="2136470"/>
            <a:ext cx="5201918" cy="400110"/>
          </a:xfrm>
          <a:prstGeom prst="rect">
            <a:avLst/>
          </a:prstGeom>
          <a:noFill/>
        </p:spPr>
        <p:txBody>
          <a:bodyPr wrap="square" rtlCol="0">
            <a:spAutoFit/>
          </a:bodyPr>
          <a:lstStyle/>
          <a:p>
            <a:r>
              <a:rPr lang="en-US" sz="2000" dirty="0">
                <a:latin typeface="Avenir" panose="02000503020000020003" pitchFamily="2" charset="0"/>
              </a:rPr>
              <a:t>Body</a:t>
            </a:r>
          </a:p>
        </p:txBody>
      </p:sp>
    </p:spTree>
    <p:extLst>
      <p:ext uri="{BB962C8B-B14F-4D97-AF65-F5344CB8AC3E}">
        <p14:creationId xmlns:p14="http://schemas.microsoft.com/office/powerpoint/2010/main" val="256094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A56A49-91C9-F44D-A2FC-FEED347BADAB}"/>
              </a:ext>
            </a:extLst>
          </p:cNvPr>
          <p:cNvPicPr>
            <a:picLocks noChangeAspect="1"/>
          </p:cNvPicPr>
          <p:nvPr/>
        </p:nvPicPr>
        <p:blipFill>
          <a:blip r:embed="rId2"/>
          <a:stretch>
            <a:fillRect/>
          </a:stretch>
        </p:blipFill>
        <p:spPr>
          <a:xfrm>
            <a:off x="0" y="0"/>
            <a:ext cx="12192000" cy="6858000"/>
          </a:xfrm>
          <a:prstGeom prst="rect">
            <a:avLst/>
          </a:prstGeom>
        </p:spPr>
      </p:pic>
      <p:sp>
        <p:nvSpPr>
          <p:cNvPr id="2" name="Picture Placeholder 1">
            <a:extLst>
              <a:ext uri="{FF2B5EF4-FFF2-40B4-BE49-F238E27FC236}">
                <a16:creationId xmlns:a16="http://schemas.microsoft.com/office/drawing/2014/main" id="{736AF8AA-61DF-944E-9263-2C2F20373E9D}"/>
              </a:ext>
            </a:extLst>
          </p:cNvPr>
          <p:cNvSpPr>
            <a:spLocks noGrp="1"/>
          </p:cNvSpPr>
          <p:nvPr>
            <p:ph type="pic" sz="quarter" idx="10"/>
          </p:nvPr>
        </p:nvSpPr>
        <p:spPr>
          <a:xfrm>
            <a:off x="6096001" y="-26504"/>
            <a:ext cx="6096000" cy="6858000"/>
          </a:xfrm>
        </p:spPr>
      </p:sp>
      <p:sp>
        <p:nvSpPr>
          <p:cNvPr id="9" name="TextBox 8">
            <a:extLst>
              <a:ext uri="{FF2B5EF4-FFF2-40B4-BE49-F238E27FC236}">
                <a16:creationId xmlns:a16="http://schemas.microsoft.com/office/drawing/2014/main" id="{343FB390-2320-DC4E-8B30-AF77D7CD0720}"/>
              </a:ext>
            </a:extLst>
          </p:cNvPr>
          <p:cNvSpPr txBox="1"/>
          <p:nvPr/>
        </p:nvSpPr>
        <p:spPr>
          <a:xfrm>
            <a:off x="406401" y="379765"/>
            <a:ext cx="5201919" cy="707886"/>
          </a:xfrm>
          <a:prstGeom prst="rect">
            <a:avLst/>
          </a:prstGeom>
          <a:noFill/>
        </p:spPr>
        <p:txBody>
          <a:bodyPr wrap="square" rtlCol="0">
            <a:spAutoFit/>
          </a:bodyPr>
          <a:lstStyle/>
          <a:p>
            <a:r>
              <a:rPr lang="en-US" sz="4000" dirty="0">
                <a:latin typeface="Avenir" panose="02000503020000020003" pitchFamily="2" charset="0"/>
              </a:rPr>
              <a:t>Header</a:t>
            </a:r>
            <a:endParaRPr lang="en-US" sz="4800" dirty="0">
              <a:latin typeface="Avenir" panose="02000503020000020003" pitchFamily="2" charset="0"/>
            </a:endParaRPr>
          </a:p>
        </p:txBody>
      </p:sp>
      <p:sp>
        <p:nvSpPr>
          <p:cNvPr id="10" name="TextBox 9">
            <a:extLst>
              <a:ext uri="{FF2B5EF4-FFF2-40B4-BE49-F238E27FC236}">
                <a16:creationId xmlns:a16="http://schemas.microsoft.com/office/drawing/2014/main" id="{5276DA37-6D33-1743-B83C-F961213DCFD8}"/>
              </a:ext>
            </a:extLst>
          </p:cNvPr>
          <p:cNvSpPr txBox="1"/>
          <p:nvPr/>
        </p:nvSpPr>
        <p:spPr>
          <a:xfrm>
            <a:off x="406400" y="1532971"/>
            <a:ext cx="5201919"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11" name="TextBox 10">
            <a:extLst>
              <a:ext uri="{FF2B5EF4-FFF2-40B4-BE49-F238E27FC236}">
                <a16:creationId xmlns:a16="http://schemas.microsoft.com/office/drawing/2014/main" id="{0C524E1A-3A4A-DA46-8D2A-00835E21E16A}"/>
              </a:ext>
            </a:extLst>
          </p:cNvPr>
          <p:cNvSpPr txBox="1"/>
          <p:nvPr/>
        </p:nvSpPr>
        <p:spPr>
          <a:xfrm>
            <a:off x="406400" y="2136470"/>
            <a:ext cx="5201918" cy="400110"/>
          </a:xfrm>
          <a:prstGeom prst="rect">
            <a:avLst/>
          </a:prstGeom>
          <a:noFill/>
        </p:spPr>
        <p:txBody>
          <a:bodyPr wrap="square" rtlCol="0">
            <a:spAutoFit/>
          </a:bodyPr>
          <a:lstStyle/>
          <a:p>
            <a:r>
              <a:rPr lang="en-US" sz="2000" dirty="0">
                <a:latin typeface="Avenir" panose="02000503020000020003" pitchFamily="2" charset="0"/>
              </a:rPr>
              <a:t>Body</a:t>
            </a:r>
          </a:p>
        </p:txBody>
      </p:sp>
    </p:spTree>
    <p:extLst>
      <p:ext uri="{BB962C8B-B14F-4D97-AF65-F5344CB8AC3E}">
        <p14:creationId xmlns:p14="http://schemas.microsoft.com/office/powerpoint/2010/main" val="3858872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CC student in jeans and a denim jacket smiling against a black wall">
            <a:extLst>
              <a:ext uri="{FF2B5EF4-FFF2-40B4-BE49-F238E27FC236}">
                <a16:creationId xmlns:a16="http://schemas.microsoft.com/office/drawing/2014/main" id="{CD23EC83-0118-6749-B3D6-5D87DC5B134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1E429A76-AED6-2F42-AB9F-EE32931C636F}"/>
              </a:ext>
            </a:extLst>
          </p:cNvPr>
          <p:cNvSpPr txBox="1"/>
          <p:nvPr/>
        </p:nvSpPr>
        <p:spPr>
          <a:xfrm>
            <a:off x="4112769" y="379765"/>
            <a:ext cx="7518400" cy="707886"/>
          </a:xfrm>
          <a:prstGeom prst="rect">
            <a:avLst/>
          </a:prstGeom>
          <a:noFill/>
        </p:spPr>
        <p:txBody>
          <a:bodyPr wrap="square" rtlCol="0">
            <a:spAutoFit/>
          </a:bodyPr>
          <a:lstStyle/>
          <a:p>
            <a:r>
              <a:rPr lang="en-US" sz="4000" dirty="0">
                <a:latin typeface="Avenir" panose="02000503020000020003" pitchFamily="2" charset="0"/>
              </a:rPr>
              <a:t>Header</a:t>
            </a:r>
            <a:endParaRPr lang="en-US" sz="4800" dirty="0">
              <a:latin typeface="Avenir" panose="02000503020000020003" pitchFamily="2" charset="0"/>
            </a:endParaRPr>
          </a:p>
        </p:txBody>
      </p:sp>
      <p:sp>
        <p:nvSpPr>
          <p:cNvPr id="13" name="TextBox 12">
            <a:extLst>
              <a:ext uri="{FF2B5EF4-FFF2-40B4-BE49-F238E27FC236}">
                <a16:creationId xmlns:a16="http://schemas.microsoft.com/office/drawing/2014/main" id="{F9B76073-8F73-7E42-9513-3969481997A4}"/>
              </a:ext>
            </a:extLst>
          </p:cNvPr>
          <p:cNvSpPr txBox="1"/>
          <p:nvPr/>
        </p:nvSpPr>
        <p:spPr>
          <a:xfrm>
            <a:off x="4112768" y="1532971"/>
            <a:ext cx="7518400"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14" name="TextBox 13">
            <a:extLst>
              <a:ext uri="{FF2B5EF4-FFF2-40B4-BE49-F238E27FC236}">
                <a16:creationId xmlns:a16="http://schemas.microsoft.com/office/drawing/2014/main" id="{4428DDB7-5ECF-EA47-9C6D-E58EDA276CE9}"/>
              </a:ext>
            </a:extLst>
          </p:cNvPr>
          <p:cNvSpPr txBox="1"/>
          <p:nvPr/>
        </p:nvSpPr>
        <p:spPr>
          <a:xfrm>
            <a:off x="4112767" y="2136470"/>
            <a:ext cx="7518399" cy="400110"/>
          </a:xfrm>
          <a:prstGeom prst="rect">
            <a:avLst/>
          </a:prstGeom>
          <a:noFill/>
        </p:spPr>
        <p:txBody>
          <a:bodyPr wrap="square" rtlCol="0">
            <a:spAutoFit/>
          </a:bodyPr>
          <a:lstStyle/>
          <a:p>
            <a:r>
              <a:rPr lang="en-US" sz="2000" dirty="0">
                <a:latin typeface="Avenir" panose="02000503020000020003" pitchFamily="2" charset="0"/>
              </a:rPr>
              <a:t>Body</a:t>
            </a:r>
          </a:p>
        </p:txBody>
      </p:sp>
    </p:spTree>
    <p:extLst>
      <p:ext uri="{BB962C8B-B14F-4D97-AF65-F5344CB8AC3E}">
        <p14:creationId xmlns:p14="http://schemas.microsoft.com/office/powerpoint/2010/main" val="3728963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n-traditional SLCC student smiling">
            <a:extLst>
              <a:ext uri="{FF2B5EF4-FFF2-40B4-BE49-F238E27FC236}">
                <a16:creationId xmlns:a16="http://schemas.microsoft.com/office/drawing/2014/main" id="{AA44CF15-2AF4-0D4D-8D67-C271519628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50CEAAF-9FCA-3642-82C4-ED2E64D4DBBC}"/>
              </a:ext>
            </a:extLst>
          </p:cNvPr>
          <p:cNvSpPr txBox="1"/>
          <p:nvPr/>
        </p:nvSpPr>
        <p:spPr>
          <a:xfrm>
            <a:off x="4112769" y="379765"/>
            <a:ext cx="7518400" cy="707886"/>
          </a:xfrm>
          <a:prstGeom prst="rect">
            <a:avLst/>
          </a:prstGeom>
          <a:noFill/>
        </p:spPr>
        <p:txBody>
          <a:bodyPr wrap="square" rtlCol="0">
            <a:spAutoFit/>
          </a:bodyPr>
          <a:lstStyle/>
          <a:p>
            <a:r>
              <a:rPr lang="en-US" sz="4000" dirty="0">
                <a:latin typeface="Avenir" panose="02000503020000020003" pitchFamily="2" charset="0"/>
              </a:rPr>
              <a:t>Header</a:t>
            </a:r>
            <a:endParaRPr lang="en-US" sz="4800" dirty="0">
              <a:latin typeface="Avenir" panose="02000503020000020003" pitchFamily="2" charset="0"/>
            </a:endParaRPr>
          </a:p>
        </p:txBody>
      </p:sp>
      <p:sp>
        <p:nvSpPr>
          <p:cNvPr id="5" name="TextBox 4">
            <a:extLst>
              <a:ext uri="{FF2B5EF4-FFF2-40B4-BE49-F238E27FC236}">
                <a16:creationId xmlns:a16="http://schemas.microsoft.com/office/drawing/2014/main" id="{907073B2-E5C3-AB4B-B05F-B1AFA9165BBC}"/>
              </a:ext>
            </a:extLst>
          </p:cNvPr>
          <p:cNvSpPr txBox="1"/>
          <p:nvPr/>
        </p:nvSpPr>
        <p:spPr>
          <a:xfrm>
            <a:off x="4112768" y="1532971"/>
            <a:ext cx="7518400"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6" name="TextBox 5">
            <a:extLst>
              <a:ext uri="{FF2B5EF4-FFF2-40B4-BE49-F238E27FC236}">
                <a16:creationId xmlns:a16="http://schemas.microsoft.com/office/drawing/2014/main" id="{DE5B735C-2531-D143-B3F5-265D9928111F}"/>
              </a:ext>
            </a:extLst>
          </p:cNvPr>
          <p:cNvSpPr txBox="1"/>
          <p:nvPr/>
        </p:nvSpPr>
        <p:spPr>
          <a:xfrm>
            <a:off x="4112767" y="2136470"/>
            <a:ext cx="7518399" cy="400110"/>
          </a:xfrm>
          <a:prstGeom prst="rect">
            <a:avLst/>
          </a:prstGeom>
          <a:noFill/>
        </p:spPr>
        <p:txBody>
          <a:bodyPr wrap="square" rtlCol="0">
            <a:spAutoFit/>
          </a:bodyPr>
          <a:lstStyle/>
          <a:p>
            <a:r>
              <a:rPr lang="en-US" sz="2000" dirty="0">
                <a:latin typeface="Avenir" panose="02000503020000020003" pitchFamily="2" charset="0"/>
              </a:rPr>
              <a:t>Body</a:t>
            </a:r>
          </a:p>
        </p:txBody>
      </p:sp>
    </p:spTree>
    <p:extLst>
      <p:ext uri="{BB962C8B-B14F-4D97-AF65-F5344CB8AC3E}">
        <p14:creationId xmlns:p14="http://schemas.microsoft.com/office/powerpoint/2010/main" val="1765160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38B3A-5C86-F04F-9F9A-1ABDA6C477CD}"/>
              </a:ext>
            </a:extLst>
          </p:cNvPr>
          <p:cNvPicPr>
            <a:picLocks noChangeAspect="1"/>
          </p:cNvPicPr>
          <p:nvPr/>
        </p:nvPicPr>
        <p:blipFill>
          <a:blip r:embed="rId2"/>
          <a:stretch>
            <a:fillRect/>
          </a:stretch>
        </p:blipFill>
        <p:spPr>
          <a:xfrm>
            <a:off x="0" y="0"/>
            <a:ext cx="12192000" cy="6858000"/>
          </a:xfrm>
          <a:prstGeom prst="rect">
            <a:avLst/>
          </a:prstGeom>
        </p:spPr>
      </p:pic>
      <p:sp>
        <p:nvSpPr>
          <p:cNvPr id="2" name="Picture Placeholder 1">
            <a:extLst>
              <a:ext uri="{FF2B5EF4-FFF2-40B4-BE49-F238E27FC236}">
                <a16:creationId xmlns:a16="http://schemas.microsoft.com/office/drawing/2014/main" id="{736AF8AA-61DF-944E-9263-2C2F20373E9D}"/>
              </a:ext>
            </a:extLst>
          </p:cNvPr>
          <p:cNvSpPr>
            <a:spLocks noGrp="1"/>
          </p:cNvSpPr>
          <p:nvPr>
            <p:ph type="pic" sz="quarter" idx="10"/>
          </p:nvPr>
        </p:nvSpPr>
        <p:spPr>
          <a:xfrm>
            <a:off x="-1" y="0"/>
            <a:ext cx="3662855" cy="6858000"/>
          </a:xfrm>
        </p:spPr>
      </p:sp>
      <p:sp>
        <p:nvSpPr>
          <p:cNvPr id="4" name="TextBox 3">
            <a:extLst>
              <a:ext uri="{FF2B5EF4-FFF2-40B4-BE49-F238E27FC236}">
                <a16:creationId xmlns:a16="http://schemas.microsoft.com/office/drawing/2014/main" id="{38924813-72DB-284C-BC1C-A9F9CC995DA2}"/>
              </a:ext>
            </a:extLst>
          </p:cNvPr>
          <p:cNvSpPr txBox="1"/>
          <p:nvPr/>
        </p:nvSpPr>
        <p:spPr>
          <a:xfrm>
            <a:off x="4112769" y="379765"/>
            <a:ext cx="7518400" cy="707886"/>
          </a:xfrm>
          <a:prstGeom prst="rect">
            <a:avLst/>
          </a:prstGeom>
          <a:noFill/>
        </p:spPr>
        <p:txBody>
          <a:bodyPr wrap="square" rtlCol="0">
            <a:spAutoFit/>
          </a:bodyPr>
          <a:lstStyle/>
          <a:p>
            <a:r>
              <a:rPr lang="en-US" sz="4000" dirty="0">
                <a:latin typeface="Avenir" panose="02000503020000020003" pitchFamily="2" charset="0"/>
              </a:rPr>
              <a:t>Header</a:t>
            </a:r>
            <a:endParaRPr lang="en-US" sz="4800" dirty="0">
              <a:latin typeface="Avenir" panose="02000503020000020003" pitchFamily="2" charset="0"/>
            </a:endParaRPr>
          </a:p>
        </p:txBody>
      </p:sp>
      <p:sp>
        <p:nvSpPr>
          <p:cNvPr id="5" name="TextBox 4">
            <a:extLst>
              <a:ext uri="{FF2B5EF4-FFF2-40B4-BE49-F238E27FC236}">
                <a16:creationId xmlns:a16="http://schemas.microsoft.com/office/drawing/2014/main" id="{C21999AE-8152-B74B-906D-F569C90AF358}"/>
              </a:ext>
            </a:extLst>
          </p:cNvPr>
          <p:cNvSpPr txBox="1"/>
          <p:nvPr/>
        </p:nvSpPr>
        <p:spPr>
          <a:xfrm>
            <a:off x="4112768" y="1532971"/>
            <a:ext cx="7518400"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6" name="TextBox 5">
            <a:extLst>
              <a:ext uri="{FF2B5EF4-FFF2-40B4-BE49-F238E27FC236}">
                <a16:creationId xmlns:a16="http://schemas.microsoft.com/office/drawing/2014/main" id="{C3D8FDC7-C141-E544-BB18-82657C80842A}"/>
              </a:ext>
            </a:extLst>
          </p:cNvPr>
          <p:cNvSpPr txBox="1"/>
          <p:nvPr/>
        </p:nvSpPr>
        <p:spPr>
          <a:xfrm>
            <a:off x="4112767" y="2136470"/>
            <a:ext cx="7518399" cy="400110"/>
          </a:xfrm>
          <a:prstGeom prst="rect">
            <a:avLst/>
          </a:prstGeom>
          <a:noFill/>
        </p:spPr>
        <p:txBody>
          <a:bodyPr wrap="square" rtlCol="0">
            <a:spAutoFit/>
          </a:bodyPr>
          <a:lstStyle/>
          <a:p>
            <a:r>
              <a:rPr lang="en-US" sz="2000" dirty="0">
                <a:latin typeface="Avenir" panose="02000503020000020003" pitchFamily="2" charset="0"/>
              </a:rPr>
              <a:t>Body</a:t>
            </a:r>
          </a:p>
        </p:txBody>
      </p:sp>
    </p:spTree>
    <p:extLst>
      <p:ext uri="{BB962C8B-B14F-4D97-AF65-F5344CB8AC3E}">
        <p14:creationId xmlns:p14="http://schemas.microsoft.com/office/powerpoint/2010/main" val="6229005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CC softball player running">
            <a:extLst>
              <a:ext uri="{FF2B5EF4-FFF2-40B4-BE49-F238E27FC236}">
                <a16:creationId xmlns:a16="http://schemas.microsoft.com/office/drawing/2014/main" id="{7E63335D-307C-1349-A783-669E6D718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F971895-1E80-B542-AF99-55F3D6545985}"/>
              </a:ext>
            </a:extLst>
          </p:cNvPr>
          <p:cNvSpPr txBox="1"/>
          <p:nvPr/>
        </p:nvSpPr>
        <p:spPr>
          <a:xfrm>
            <a:off x="4276725" y="3020139"/>
            <a:ext cx="3638550" cy="584775"/>
          </a:xfrm>
          <a:prstGeom prst="rect">
            <a:avLst/>
          </a:prstGeom>
          <a:noFill/>
        </p:spPr>
        <p:txBody>
          <a:bodyPr wrap="square" rtlCol="0">
            <a:spAutoFit/>
          </a:bodyPr>
          <a:lstStyle/>
          <a:p>
            <a:pPr algn="ctr"/>
            <a:r>
              <a:rPr lang="en-US" sz="3200" dirty="0">
                <a:solidFill>
                  <a:schemeClr val="bg1"/>
                </a:solidFill>
                <a:latin typeface="Avenir" panose="02000503020000020003" pitchFamily="2" charset="0"/>
              </a:rPr>
              <a:t>Heading</a:t>
            </a:r>
            <a:endParaRPr lang="en-US" sz="4000" dirty="0">
              <a:solidFill>
                <a:schemeClr val="bg1"/>
              </a:solidFill>
              <a:latin typeface="Avenir" panose="02000503020000020003" pitchFamily="2" charset="0"/>
            </a:endParaRPr>
          </a:p>
        </p:txBody>
      </p:sp>
      <p:sp>
        <p:nvSpPr>
          <p:cNvPr id="7" name="TextBox 6">
            <a:extLst>
              <a:ext uri="{FF2B5EF4-FFF2-40B4-BE49-F238E27FC236}">
                <a16:creationId xmlns:a16="http://schemas.microsoft.com/office/drawing/2014/main" id="{328A8B53-11F1-3248-A646-CE96C746A16B}"/>
              </a:ext>
            </a:extLst>
          </p:cNvPr>
          <p:cNvSpPr txBox="1"/>
          <p:nvPr/>
        </p:nvSpPr>
        <p:spPr>
          <a:xfrm>
            <a:off x="8234362" y="3020138"/>
            <a:ext cx="3638550" cy="584775"/>
          </a:xfrm>
          <a:prstGeom prst="rect">
            <a:avLst/>
          </a:prstGeom>
          <a:noFill/>
        </p:spPr>
        <p:txBody>
          <a:bodyPr wrap="square" rtlCol="0">
            <a:spAutoFit/>
          </a:bodyPr>
          <a:lstStyle/>
          <a:p>
            <a:pPr algn="ctr"/>
            <a:r>
              <a:rPr lang="en-US" sz="3200" dirty="0">
                <a:solidFill>
                  <a:schemeClr val="bg1"/>
                </a:solidFill>
                <a:latin typeface="Avenir" panose="02000503020000020003" pitchFamily="2" charset="0"/>
              </a:rPr>
              <a:t>Heading</a:t>
            </a:r>
            <a:endParaRPr lang="en-US" sz="4000" dirty="0">
              <a:solidFill>
                <a:schemeClr val="bg1"/>
              </a:solidFill>
              <a:latin typeface="Avenir" panose="02000503020000020003" pitchFamily="2" charset="0"/>
            </a:endParaRPr>
          </a:p>
        </p:txBody>
      </p:sp>
      <p:sp>
        <p:nvSpPr>
          <p:cNvPr id="9" name="TextBox 8">
            <a:extLst>
              <a:ext uri="{FF2B5EF4-FFF2-40B4-BE49-F238E27FC236}">
                <a16:creationId xmlns:a16="http://schemas.microsoft.com/office/drawing/2014/main" id="{14EA1AF9-5CDC-A44E-8F2B-3C92D94D7693}"/>
              </a:ext>
            </a:extLst>
          </p:cNvPr>
          <p:cNvSpPr txBox="1"/>
          <p:nvPr/>
        </p:nvSpPr>
        <p:spPr>
          <a:xfrm>
            <a:off x="4470400" y="4025570"/>
            <a:ext cx="3251200" cy="523220"/>
          </a:xfrm>
          <a:prstGeom prst="rect">
            <a:avLst/>
          </a:prstGeom>
          <a:noFill/>
        </p:spPr>
        <p:txBody>
          <a:bodyPr wrap="square" rtlCol="0">
            <a:spAutoFit/>
          </a:bodyPr>
          <a:lstStyle/>
          <a:p>
            <a:pPr algn="ctr"/>
            <a:r>
              <a:rPr lang="en-US" sz="2800" dirty="0">
                <a:solidFill>
                  <a:schemeClr val="bg1"/>
                </a:solidFill>
                <a:latin typeface="Avenir" panose="02000503020000020003" pitchFamily="2" charset="0"/>
              </a:rPr>
              <a:t>Body</a:t>
            </a:r>
          </a:p>
        </p:txBody>
      </p:sp>
      <p:sp>
        <p:nvSpPr>
          <p:cNvPr id="10" name="TextBox 9">
            <a:extLst>
              <a:ext uri="{FF2B5EF4-FFF2-40B4-BE49-F238E27FC236}">
                <a16:creationId xmlns:a16="http://schemas.microsoft.com/office/drawing/2014/main" id="{B1283F0F-DF95-7147-BD11-1BCA34698911}"/>
              </a:ext>
            </a:extLst>
          </p:cNvPr>
          <p:cNvSpPr txBox="1"/>
          <p:nvPr/>
        </p:nvSpPr>
        <p:spPr>
          <a:xfrm>
            <a:off x="8428037" y="4025570"/>
            <a:ext cx="3251200" cy="523220"/>
          </a:xfrm>
          <a:prstGeom prst="rect">
            <a:avLst/>
          </a:prstGeom>
          <a:noFill/>
        </p:spPr>
        <p:txBody>
          <a:bodyPr wrap="square" rtlCol="0">
            <a:spAutoFit/>
          </a:bodyPr>
          <a:lstStyle/>
          <a:p>
            <a:pPr algn="ctr"/>
            <a:r>
              <a:rPr lang="en-US" sz="2800" dirty="0">
                <a:solidFill>
                  <a:schemeClr val="bg1"/>
                </a:solidFill>
                <a:latin typeface="Avenir" panose="02000503020000020003" pitchFamily="2" charset="0"/>
              </a:rPr>
              <a:t>Body</a:t>
            </a:r>
          </a:p>
        </p:txBody>
      </p:sp>
      <p:sp>
        <p:nvSpPr>
          <p:cNvPr id="11" name="TextBox 10">
            <a:extLst>
              <a:ext uri="{FF2B5EF4-FFF2-40B4-BE49-F238E27FC236}">
                <a16:creationId xmlns:a16="http://schemas.microsoft.com/office/drawing/2014/main" id="{9E6353AE-3BB8-824E-8543-9B6247B43095}"/>
              </a:ext>
            </a:extLst>
          </p:cNvPr>
          <p:cNvSpPr txBox="1"/>
          <p:nvPr/>
        </p:nvSpPr>
        <p:spPr>
          <a:xfrm>
            <a:off x="6246369" y="379765"/>
            <a:ext cx="5432868" cy="707886"/>
          </a:xfrm>
          <a:prstGeom prst="rect">
            <a:avLst/>
          </a:prstGeom>
          <a:noFill/>
        </p:spPr>
        <p:txBody>
          <a:bodyPr wrap="square" rtlCol="0">
            <a:spAutoFit/>
          </a:bodyPr>
          <a:lstStyle/>
          <a:p>
            <a:r>
              <a:rPr lang="en-US" sz="4000" dirty="0">
                <a:latin typeface="Avenir" panose="02000503020000020003" pitchFamily="2" charset="0"/>
              </a:rPr>
              <a:t>Header</a:t>
            </a:r>
            <a:endParaRPr lang="en-US" sz="4800" dirty="0">
              <a:latin typeface="Avenir" panose="02000503020000020003" pitchFamily="2" charset="0"/>
            </a:endParaRPr>
          </a:p>
        </p:txBody>
      </p:sp>
      <p:sp>
        <p:nvSpPr>
          <p:cNvPr id="12" name="TextBox 11">
            <a:extLst>
              <a:ext uri="{FF2B5EF4-FFF2-40B4-BE49-F238E27FC236}">
                <a16:creationId xmlns:a16="http://schemas.microsoft.com/office/drawing/2014/main" id="{71478E32-2CBA-7642-BD6D-BB90ECDBFAC9}"/>
              </a:ext>
            </a:extLst>
          </p:cNvPr>
          <p:cNvSpPr txBox="1"/>
          <p:nvPr/>
        </p:nvSpPr>
        <p:spPr>
          <a:xfrm>
            <a:off x="6246368" y="1532971"/>
            <a:ext cx="5432868"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13" name="TextBox 12">
            <a:extLst>
              <a:ext uri="{FF2B5EF4-FFF2-40B4-BE49-F238E27FC236}">
                <a16:creationId xmlns:a16="http://schemas.microsoft.com/office/drawing/2014/main" id="{2945D9E8-FB71-AB4D-A20B-70228DD6EC40}"/>
              </a:ext>
            </a:extLst>
          </p:cNvPr>
          <p:cNvSpPr txBox="1"/>
          <p:nvPr/>
        </p:nvSpPr>
        <p:spPr>
          <a:xfrm>
            <a:off x="6246367" y="2136470"/>
            <a:ext cx="5432867" cy="400110"/>
          </a:xfrm>
          <a:prstGeom prst="rect">
            <a:avLst/>
          </a:prstGeom>
          <a:noFill/>
        </p:spPr>
        <p:txBody>
          <a:bodyPr wrap="square" rtlCol="0">
            <a:spAutoFit/>
          </a:bodyPr>
          <a:lstStyle/>
          <a:p>
            <a:r>
              <a:rPr lang="en-US" sz="2000" dirty="0">
                <a:latin typeface="Avenir" panose="02000503020000020003" pitchFamily="2" charset="0"/>
              </a:rPr>
              <a:t>Body</a:t>
            </a:r>
          </a:p>
        </p:txBody>
      </p:sp>
    </p:spTree>
    <p:extLst>
      <p:ext uri="{BB962C8B-B14F-4D97-AF65-F5344CB8AC3E}">
        <p14:creationId xmlns:p14="http://schemas.microsoft.com/office/powerpoint/2010/main" val="3867979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ew from the back of a student in cap and gown looking out on a crowd at commencement">
            <a:extLst>
              <a:ext uri="{FF2B5EF4-FFF2-40B4-BE49-F238E27FC236}">
                <a16:creationId xmlns:a16="http://schemas.microsoft.com/office/drawing/2014/main" id="{F1C024BF-6646-6341-82C7-A733988EC8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5EB7E56-0E87-D344-AB7B-105A252C1A83}"/>
              </a:ext>
            </a:extLst>
          </p:cNvPr>
          <p:cNvSpPr txBox="1"/>
          <p:nvPr/>
        </p:nvSpPr>
        <p:spPr>
          <a:xfrm>
            <a:off x="560832" y="367573"/>
            <a:ext cx="5535168" cy="707886"/>
          </a:xfrm>
          <a:prstGeom prst="rect">
            <a:avLst/>
          </a:prstGeom>
          <a:noFill/>
        </p:spPr>
        <p:txBody>
          <a:bodyPr wrap="square" rtlCol="0">
            <a:spAutoFit/>
          </a:bodyPr>
          <a:lstStyle/>
          <a:p>
            <a:r>
              <a:rPr lang="en-US" sz="4000" dirty="0">
                <a:solidFill>
                  <a:schemeClr val="bg1"/>
                </a:solidFill>
                <a:latin typeface="Avenir" panose="02000503020000020003" pitchFamily="2" charset="0"/>
              </a:rPr>
              <a:t>Header</a:t>
            </a:r>
            <a:endParaRPr lang="en-US" sz="4800" dirty="0">
              <a:solidFill>
                <a:schemeClr val="bg1"/>
              </a:solidFill>
              <a:latin typeface="Avenir" panose="02000503020000020003" pitchFamily="2" charset="0"/>
            </a:endParaRPr>
          </a:p>
        </p:txBody>
      </p:sp>
      <p:sp>
        <p:nvSpPr>
          <p:cNvPr id="7" name="TextBox 6">
            <a:extLst>
              <a:ext uri="{FF2B5EF4-FFF2-40B4-BE49-F238E27FC236}">
                <a16:creationId xmlns:a16="http://schemas.microsoft.com/office/drawing/2014/main" id="{5714B38E-A9DF-4F4F-AA38-4ADE6B3AB2CD}"/>
              </a:ext>
            </a:extLst>
          </p:cNvPr>
          <p:cNvSpPr txBox="1"/>
          <p:nvPr/>
        </p:nvSpPr>
        <p:spPr>
          <a:xfrm>
            <a:off x="8961120" y="1532971"/>
            <a:ext cx="2718116" cy="523220"/>
          </a:xfrm>
          <a:prstGeom prst="rect">
            <a:avLst/>
          </a:prstGeom>
          <a:noFill/>
        </p:spPr>
        <p:txBody>
          <a:bodyPr wrap="square" rtlCol="0">
            <a:spAutoFit/>
          </a:bodyPr>
          <a:lstStyle/>
          <a:p>
            <a:pPr algn="ctr"/>
            <a:r>
              <a:rPr lang="en-US" sz="2800" dirty="0">
                <a:latin typeface="Avenir" panose="02000503020000020003" pitchFamily="2" charset="0"/>
              </a:rPr>
              <a:t>Sub-header</a:t>
            </a:r>
          </a:p>
        </p:txBody>
      </p:sp>
      <p:sp>
        <p:nvSpPr>
          <p:cNvPr id="8" name="TextBox 7">
            <a:extLst>
              <a:ext uri="{FF2B5EF4-FFF2-40B4-BE49-F238E27FC236}">
                <a16:creationId xmlns:a16="http://schemas.microsoft.com/office/drawing/2014/main" id="{CC78E5AD-2BD8-F54B-8E53-84ED243D4641}"/>
              </a:ext>
            </a:extLst>
          </p:cNvPr>
          <p:cNvSpPr txBox="1"/>
          <p:nvPr/>
        </p:nvSpPr>
        <p:spPr>
          <a:xfrm>
            <a:off x="8961118" y="2136470"/>
            <a:ext cx="2718116" cy="400110"/>
          </a:xfrm>
          <a:prstGeom prst="rect">
            <a:avLst/>
          </a:prstGeom>
          <a:noFill/>
        </p:spPr>
        <p:txBody>
          <a:bodyPr wrap="square" rtlCol="0">
            <a:spAutoFit/>
          </a:bodyPr>
          <a:lstStyle/>
          <a:p>
            <a:pPr algn="ctr"/>
            <a:r>
              <a:rPr lang="en-US" sz="2000" dirty="0">
                <a:latin typeface="Avenir" panose="02000503020000020003" pitchFamily="2" charset="0"/>
              </a:rPr>
              <a:t>Body</a:t>
            </a:r>
          </a:p>
        </p:txBody>
      </p:sp>
      <p:sp>
        <p:nvSpPr>
          <p:cNvPr id="10" name="TextBox 9">
            <a:extLst>
              <a:ext uri="{FF2B5EF4-FFF2-40B4-BE49-F238E27FC236}">
                <a16:creationId xmlns:a16="http://schemas.microsoft.com/office/drawing/2014/main" id="{0702B135-989C-7646-9ED2-438BE22A8756}"/>
              </a:ext>
            </a:extLst>
          </p:cNvPr>
          <p:cNvSpPr txBox="1"/>
          <p:nvPr/>
        </p:nvSpPr>
        <p:spPr>
          <a:xfrm>
            <a:off x="560832" y="1132861"/>
            <a:ext cx="2718116" cy="400110"/>
          </a:xfrm>
          <a:prstGeom prst="rect">
            <a:avLst/>
          </a:prstGeom>
          <a:noFill/>
        </p:spPr>
        <p:txBody>
          <a:bodyPr wrap="square" rtlCol="0">
            <a:spAutoFit/>
          </a:bodyPr>
          <a:lstStyle/>
          <a:p>
            <a:r>
              <a:rPr lang="en-US" sz="2000" dirty="0">
                <a:solidFill>
                  <a:schemeClr val="bg1"/>
                </a:solidFill>
                <a:latin typeface="Avenir" panose="02000503020000020003" pitchFamily="2" charset="0"/>
              </a:rPr>
              <a:t>Body</a:t>
            </a:r>
          </a:p>
        </p:txBody>
      </p:sp>
    </p:spTree>
    <p:extLst>
      <p:ext uri="{BB962C8B-B14F-4D97-AF65-F5344CB8AC3E}">
        <p14:creationId xmlns:p14="http://schemas.microsoft.com/office/powerpoint/2010/main" val="3906472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 background with three SLCC student photos: male student in front of a brick wall and two female studens outdoors">
            <a:extLst>
              <a:ext uri="{FF2B5EF4-FFF2-40B4-BE49-F238E27FC236}">
                <a16:creationId xmlns:a16="http://schemas.microsoft.com/office/drawing/2014/main" id="{3C2C1A0E-F6B6-EE42-8F87-BFF91A2C7C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0999F181-5740-A44D-B23C-D4727BCF0AEA}"/>
              </a:ext>
            </a:extLst>
          </p:cNvPr>
          <p:cNvSpPr txBox="1"/>
          <p:nvPr/>
        </p:nvSpPr>
        <p:spPr>
          <a:xfrm>
            <a:off x="8243350" y="4082401"/>
            <a:ext cx="3022774" cy="523220"/>
          </a:xfrm>
          <a:prstGeom prst="rect">
            <a:avLst/>
          </a:prstGeom>
          <a:noFill/>
        </p:spPr>
        <p:txBody>
          <a:bodyPr wrap="square" rtlCol="0">
            <a:spAutoFit/>
          </a:bodyPr>
          <a:lstStyle/>
          <a:p>
            <a:pPr algn="ctr"/>
            <a:r>
              <a:rPr lang="en-US" sz="2800" dirty="0">
                <a:latin typeface="Avenir" panose="02000503020000020003" pitchFamily="2" charset="0"/>
              </a:rPr>
              <a:t>Sub-header</a:t>
            </a:r>
          </a:p>
        </p:txBody>
      </p:sp>
      <p:sp>
        <p:nvSpPr>
          <p:cNvPr id="9" name="TextBox 8">
            <a:extLst>
              <a:ext uri="{FF2B5EF4-FFF2-40B4-BE49-F238E27FC236}">
                <a16:creationId xmlns:a16="http://schemas.microsoft.com/office/drawing/2014/main" id="{1C31B537-BA68-C34A-9939-61BEA186C2CD}"/>
              </a:ext>
            </a:extLst>
          </p:cNvPr>
          <p:cNvSpPr txBox="1"/>
          <p:nvPr/>
        </p:nvSpPr>
        <p:spPr>
          <a:xfrm>
            <a:off x="928150" y="379765"/>
            <a:ext cx="10337974" cy="707886"/>
          </a:xfrm>
          <a:prstGeom prst="rect">
            <a:avLst/>
          </a:prstGeom>
          <a:noFill/>
        </p:spPr>
        <p:txBody>
          <a:bodyPr wrap="square" rtlCol="0">
            <a:spAutoFit/>
          </a:bodyPr>
          <a:lstStyle/>
          <a:p>
            <a:pPr algn="ctr"/>
            <a:r>
              <a:rPr lang="en-US" sz="4000" dirty="0">
                <a:latin typeface="Avenir" panose="02000503020000020003" pitchFamily="2" charset="0"/>
              </a:rPr>
              <a:t>Header</a:t>
            </a:r>
            <a:endParaRPr lang="en-US" sz="4800" dirty="0">
              <a:latin typeface="Avenir" panose="02000503020000020003" pitchFamily="2" charset="0"/>
            </a:endParaRPr>
          </a:p>
        </p:txBody>
      </p:sp>
      <p:sp>
        <p:nvSpPr>
          <p:cNvPr id="10" name="TextBox 9">
            <a:extLst>
              <a:ext uri="{FF2B5EF4-FFF2-40B4-BE49-F238E27FC236}">
                <a16:creationId xmlns:a16="http://schemas.microsoft.com/office/drawing/2014/main" id="{7EE48A06-AB38-A044-9E01-552BF691E804}"/>
              </a:ext>
            </a:extLst>
          </p:cNvPr>
          <p:cNvSpPr txBox="1"/>
          <p:nvPr/>
        </p:nvSpPr>
        <p:spPr>
          <a:xfrm>
            <a:off x="4585750" y="4094247"/>
            <a:ext cx="3022774" cy="523220"/>
          </a:xfrm>
          <a:prstGeom prst="rect">
            <a:avLst/>
          </a:prstGeom>
          <a:noFill/>
        </p:spPr>
        <p:txBody>
          <a:bodyPr wrap="square" rtlCol="0">
            <a:spAutoFit/>
          </a:bodyPr>
          <a:lstStyle/>
          <a:p>
            <a:pPr algn="ctr"/>
            <a:r>
              <a:rPr lang="en-US" sz="2800" dirty="0">
                <a:latin typeface="Avenir" panose="02000503020000020003" pitchFamily="2" charset="0"/>
              </a:rPr>
              <a:t>Sub-header</a:t>
            </a:r>
          </a:p>
        </p:txBody>
      </p:sp>
      <p:sp>
        <p:nvSpPr>
          <p:cNvPr id="11" name="TextBox 10">
            <a:extLst>
              <a:ext uri="{FF2B5EF4-FFF2-40B4-BE49-F238E27FC236}">
                <a16:creationId xmlns:a16="http://schemas.microsoft.com/office/drawing/2014/main" id="{CD15C9AE-9B3C-A44D-B062-1120F42E237C}"/>
              </a:ext>
            </a:extLst>
          </p:cNvPr>
          <p:cNvSpPr txBox="1"/>
          <p:nvPr/>
        </p:nvSpPr>
        <p:spPr>
          <a:xfrm>
            <a:off x="928150" y="4094247"/>
            <a:ext cx="3022774" cy="523220"/>
          </a:xfrm>
          <a:prstGeom prst="rect">
            <a:avLst/>
          </a:prstGeom>
          <a:noFill/>
        </p:spPr>
        <p:txBody>
          <a:bodyPr wrap="square" rtlCol="0">
            <a:spAutoFit/>
          </a:bodyPr>
          <a:lstStyle/>
          <a:p>
            <a:pPr algn="ctr"/>
            <a:r>
              <a:rPr lang="en-US" sz="2800" dirty="0">
                <a:latin typeface="Avenir" panose="02000503020000020003" pitchFamily="2" charset="0"/>
              </a:rPr>
              <a:t>Sub-header</a:t>
            </a:r>
          </a:p>
        </p:txBody>
      </p:sp>
      <p:sp>
        <p:nvSpPr>
          <p:cNvPr id="12" name="TextBox 11">
            <a:extLst>
              <a:ext uri="{FF2B5EF4-FFF2-40B4-BE49-F238E27FC236}">
                <a16:creationId xmlns:a16="http://schemas.microsoft.com/office/drawing/2014/main" id="{92F8D30A-5E5D-804C-BA4B-88123D8A0DAA}"/>
              </a:ext>
            </a:extLst>
          </p:cNvPr>
          <p:cNvSpPr txBox="1"/>
          <p:nvPr/>
        </p:nvSpPr>
        <p:spPr>
          <a:xfrm>
            <a:off x="928150" y="4625189"/>
            <a:ext cx="3022774" cy="400110"/>
          </a:xfrm>
          <a:prstGeom prst="rect">
            <a:avLst/>
          </a:prstGeom>
          <a:noFill/>
        </p:spPr>
        <p:txBody>
          <a:bodyPr wrap="square" rtlCol="0">
            <a:spAutoFit/>
          </a:bodyPr>
          <a:lstStyle/>
          <a:p>
            <a:pPr algn="ctr"/>
            <a:r>
              <a:rPr lang="en-US" sz="2000" dirty="0">
                <a:latin typeface="Avenir" panose="02000503020000020003" pitchFamily="2" charset="0"/>
              </a:rPr>
              <a:t>Body</a:t>
            </a:r>
          </a:p>
        </p:txBody>
      </p:sp>
      <p:sp>
        <p:nvSpPr>
          <p:cNvPr id="13" name="TextBox 12">
            <a:extLst>
              <a:ext uri="{FF2B5EF4-FFF2-40B4-BE49-F238E27FC236}">
                <a16:creationId xmlns:a16="http://schemas.microsoft.com/office/drawing/2014/main" id="{F4E0FEDC-7A6C-4546-A1C2-051C0C305472}"/>
              </a:ext>
            </a:extLst>
          </p:cNvPr>
          <p:cNvSpPr txBox="1"/>
          <p:nvPr/>
        </p:nvSpPr>
        <p:spPr>
          <a:xfrm>
            <a:off x="4585750" y="4625189"/>
            <a:ext cx="3022774" cy="400110"/>
          </a:xfrm>
          <a:prstGeom prst="rect">
            <a:avLst/>
          </a:prstGeom>
          <a:noFill/>
        </p:spPr>
        <p:txBody>
          <a:bodyPr wrap="square" rtlCol="0">
            <a:spAutoFit/>
          </a:bodyPr>
          <a:lstStyle/>
          <a:p>
            <a:pPr algn="ctr"/>
            <a:r>
              <a:rPr lang="en-US" sz="2000" dirty="0">
                <a:latin typeface="Avenir" panose="02000503020000020003" pitchFamily="2" charset="0"/>
              </a:rPr>
              <a:t>Body</a:t>
            </a:r>
          </a:p>
        </p:txBody>
      </p:sp>
      <p:sp>
        <p:nvSpPr>
          <p:cNvPr id="14" name="TextBox 13">
            <a:extLst>
              <a:ext uri="{FF2B5EF4-FFF2-40B4-BE49-F238E27FC236}">
                <a16:creationId xmlns:a16="http://schemas.microsoft.com/office/drawing/2014/main" id="{72807B74-F43E-7447-806D-FA97E0DB85A3}"/>
              </a:ext>
            </a:extLst>
          </p:cNvPr>
          <p:cNvSpPr txBox="1"/>
          <p:nvPr/>
        </p:nvSpPr>
        <p:spPr>
          <a:xfrm>
            <a:off x="8243350" y="4625189"/>
            <a:ext cx="3022774" cy="400110"/>
          </a:xfrm>
          <a:prstGeom prst="rect">
            <a:avLst/>
          </a:prstGeom>
          <a:noFill/>
        </p:spPr>
        <p:txBody>
          <a:bodyPr wrap="square" rtlCol="0">
            <a:spAutoFit/>
          </a:bodyPr>
          <a:lstStyle/>
          <a:p>
            <a:pPr algn="ctr"/>
            <a:r>
              <a:rPr lang="en-US" sz="2000" dirty="0">
                <a:latin typeface="Avenir" panose="02000503020000020003" pitchFamily="2" charset="0"/>
              </a:rPr>
              <a:t>Body</a:t>
            </a:r>
          </a:p>
        </p:txBody>
      </p:sp>
    </p:spTree>
    <p:extLst>
      <p:ext uri="{BB962C8B-B14F-4D97-AF65-F5344CB8AC3E}">
        <p14:creationId xmlns:p14="http://schemas.microsoft.com/office/powerpoint/2010/main" val="2534412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994FEA-B67B-5648-B604-61D6EBEB3A94}"/>
              </a:ext>
            </a:extLst>
          </p:cNvPr>
          <p:cNvPicPr>
            <a:picLocks noChangeAspect="1"/>
          </p:cNvPicPr>
          <p:nvPr/>
        </p:nvPicPr>
        <p:blipFill>
          <a:blip r:embed="rId2"/>
          <a:stretch>
            <a:fillRect/>
          </a:stretch>
        </p:blipFill>
        <p:spPr>
          <a:xfrm>
            <a:off x="0" y="0"/>
            <a:ext cx="12192000" cy="6858000"/>
          </a:xfrm>
          <a:prstGeom prst="rect">
            <a:avLst/>
          </a:prstGeom>
        </p:spPr>
      </p:pic>
      <p:sp>
        <p:nvSpPr>
          <p:cNvPr id="2" name="Picture Placeholder 1">
            <a:extLst>
              <a:ext uri="{FF2B5EF4-FFF2-40B4-BE49-F238E27FC236}">
                <a16:creationId xmlns:a16="http://schemas.microsoft.com/office/drawing/2014/main" id="{736AF8AA-61DF-944E-9263-2C2F20373E9D}"/>
              </a:ext>
            </a:extLst>
          </p:cNvPr>
          <p:cNvSpPr>
            <a:spLocks noGrp="1"/>
          </p:cNvSpPr>
          <p:nvPr>
            <p:ph type="pic" sz="quarter" idx="10"/>
          </p:nvPr>
        </p:nvSpPr>
        <p:spPr>
          <a:xfrm>
            <a:off x="917669" y="1265266"/>
            <a:ext cx="3034294" cy="2517594"/>
          </a:xfrm>
        </p:spPr>
      </p:sp>
      <p:sp>
        <p:nvSpPr>
          <p:cNvPr id="6" name="TextBox 5">
            <a:extLst>
              <a:ext uri="{FF2B5EF4-FFF2-40B4-BE49-F238E27FC236}">
                <a16:creationId xmlns:a16="http://schemas.microsoft.com/office/drawing/2014/main" id="{16E08F0D-8D35-084A-89A5-06F8B0F0160B}"/>
              </a:ext>
            </a:extLst>
          </p:cNvPr>
          <p:cNvSpPr txBox="1"/>
          <p:nvPr/>
        </p:nvSpPr>
        <p:spPr>
          <a:xfrm>
            <a:off x="8243350" y="4082401"/>
            <a:ext cx="3022774" cy="523220"/>
          </a:xfrm>
          <a:prstGeom prst="rect">
            <a:avLst/>
          </a:prstGeom>
          <a:noFill/>
        </p:spPr>
        <p:txBody>
          <a:bodyPr wrap="square" rtlCol="0">
            <a:spAutoFit/>
          </a:bodyPr>
          <a:lstStyle/>
          <a:p>
            <a:pPr algn="ctr"/>
            <a:r>
              <a:rPr lang="en-US" sz="2800" dirty="0">
                <a:latin typeface="Avenir" panose="02000503020000020003" pitchFamily="2" charset="0"/>
              </a:rPr>
              <a:t>Sub-header</a:t>
            </a:r>
          </a:p>
        </p:txBody>
      </p:sp>
      <p:sp>
        <p:nvSpPr>
          <p:cNvPr id="7" name="TextBox 6">
            <a:extLst>
              <a:ext uri="{FF2B5EF4-FFF2-40B4-BE49-F238E27FC236}">
                <a16:creationId xmlns:a16="http://schemas.microsoft.com/office/drawing/2014/main" id="{2FAD028E-7AEA-164E-AF77-E4CA8F7DD577}"/>
              </a:ext>
            </a:extLst>
          </p:cNvPr>
          <p:cNvSpPr txBox="1"/>
          <p:nvPr/>
        </p:nvSpPr>
        <p:spPr>
          <a:xfrm>
            <a:off x="928150" y="379765"/>
            <a:ext cx="10337974" cy="707886"/>
          </a:xfrm>
          <a:prstGeom prst="rect">
            <a:avLst/>
          </a:prstGeom>
          <a:noFill/>
        </p:spPr>
        <p:txBody>
          <a:bodyPr wrap="square" rtlCol="0">
            <a:spAutoFit/>
          </a:bodyPr>
          <a:lstStyle/>
          <a:p>
            <a:pPr algn="ctr"/>
            <a:r>
              <a:rPr lang="en-US" sz="4000" dirty="0">
                <a:latin typeface="Avenir" panose="02000503020000020003" pitchFamily="2" charset="0"/>
              </a:rPr>
              <a:t>Header</a:t>
            </a:r>
            <a:endParaRPr lang="en-US" sz="4800" dirty="0">
              <a:latin typeface="Avenir" panose="02000503020000020003" pitchFamily="2" charset="0"/>
            </a:endParaRPr>
          </a:p>
        </p:txBody>
      </p:sp>
      <p:sp>
        <p:nvSpPr>
          <p:cNvPr id="8" name="TextBox 7">
            <a:extLst>
              <a:ext uri="{FF2B5EF4-FFF2-40B4-BE49-F238E27FC236}">
                <a16:creationId xmlns:a16="http://schemas.microsoft.com/office/drawing/2014/main" id="{C475B4E8-20F8-964B-82DD-780C60787FB8}"/>
              </a:ext>
            </a:extLst>
          </p:cNvPr>
          <p:cNvSpPr txBox="1"/>
          <p:nvPr/>
        </p:nvSpPr>
        <p:spPr>
          <a:xfrm>
            <a:off x="4585750" y="4094247"/>
            <a:ext cx="3022774" cy="523220"/>
          </a:xfrm>
          <a:prstGeom prst="rect">
            <a:avLst/>
          </a:prstGeom>
          <a:noFill/>
        </p:spPr>
        <p:txBody>
          <a:bodyPr wrap="square" rtlCol="0">
            <a:spAutoFit/>
          </a:bodyPr>
          <a:lstStyle/>
          <a:p>
            <a:pPr algn="ctr"/>
            <a:r>
              <a:rPr lang="en-US" sz="2800" dirty="0">
                <a:latin typeface="Avenir" panose="02000503020000020003" pitchFamily="2" charset="0"/>
              </a:rPr>
              <a:t>Sub-header</a:t>
            </a:r>
          </a:p>
        </p:txBody>
      </p:sp>
      <p:sp>
        <p:nvSpPr>
          <p:cNvPr id="9" name="TextBox 8">
            <a:extLst>
              <a:ext uri="{FF2B5EF4-FFF2-40B4-BE49-F238E27FC236}">
                <a16:creationId xmlns:a16="http://schemas.microsoft.com/office/drawing/2014/main" id="{6CBD8996-28A0-6F46-ADA1-A4D61BB3BB03}"/>
              </a:ext>
            </a:extLst>
          </p:cNvPr>
          <p:cNvSpPr txBox="1"/>
          <p:nvPr/>
        </p:nvSpPr>
        <p:spPr>
          <a:xfrm>
            <a:off x="928150" y="4094247"/>
            <a:ext cx="3022774" cy="523220"/>
          </a:xfrm>
          <a:prstGeom prst="rect">
            <a:avLst/>
          </a:prstGeom>
          <a:noFill/>
        </p:spPr>
        <p:txBody>
          <a:bodyPr wrap="square" rtlCol="0">
            <a:spAutoFit/>
          </a:bodyPr>
          <a:lstStyle/>
          <a:p>
            <a:pPr algn="ctr"/>
            <a:r>
              <a:rPr lang="en-US" sz="2800" dirty="0">
                <a:latin typeface="Avenir" panose="02000503020000020003" pitchFamily="2" charset="0"/>
              </a:rPr>
              <a:t>Sub-header</a:t>
            </a:r>
          </a:p>
        </p:txBody>
      </p:sp>
      <p:sp>
        <p:nvSpPr>
          <p:cNvPr id="10" name="TextBox 9">
            <a:extLst>
              <a:ext uri="{FF2B5EF4-FFF2-40B4-BE49-F238E27FC236}">
                <a16:creationId xmlns:a16="http://schemas.microsoft.com/office/drawing/2014/main" id="{B394289F-E923-4C4E-8A76-EA6F1C37AE15}"/>
              </a:ext>
            </a:extLst>
          </p:cNvPr>
          <p:cNvSpPr txBox="1"/>
          <p:nvPr/>
        </p:nvSpPr>
        <p:spPr>
          <a:xfrm>
            <a:off x="928150" y="4625189"/>
            <a:ext cx="3022774" cy="400110"/>
          </a:xfrm>
          <a:prstGeom prst="rect">
            <a:avLst/>
          </a:prstGeom>
          <a:noFill/>
        </p:spPr>
        <p:txBody>
          <a:bodyPr wrap="square" rtlCol="0">
            <a:spAutoFit/>
          </a:bodyPr>
          <a:lstStyle/>
          <a:p>
            <a:pPr algn="ctr"/>
            <a:r>
              <a:rPr lang="en-US" sz="2000" dirty="0">
                <a:latin typeface="Avenir" panose="02000503020000020003" pitchFamily="2" charset="0"/>
              </a:rPr>
              <a:t>Body</a:t>
            </a:r>
          </a:p>
        </p:txBody>
      </p:sp>
      <p:sp>
        <p:nvSpPr>
          <p:cNvPr id="11" name="TextBox 10">
            <a:extLst>
              <a:ext uri="{FF2B5EF4-FFF2-40B4-BE49-F238E27FC236}">
                <a16:creationId xmlns:a16="http://schemas.microsoft.com/office/drawing/2014/main" id="{ABE26114-9A7C-F54A-8F0C-318313C52A73}"/>
              </a:ext>
            </a:extLst>
          </p:cNvPr>
          <p:cNvSpPr txBox="1"/>
          <p:nvPr/>
        </p:nvSpPr>
        <p:spPr>
          <a:xfrm>
            <a:off x="4585750" y="4625189"/>
            <a:ext cx="3022774" cy="400110"/>
          </a:xfrm>
          <a:prstGeom prst="rect">
            <a:avLst/>
          </a:prstGeom>
          <a:noFill/>
        </p:spPr>
        <p:txBody>
          <a:bodyPr wrap="square" rtlCol="0">
            <a:spAutoFit/>
          </a:bodyPr>
          <a:lstStyle/>
          <a:p>
            <a:pPr algn="ctr"/>
            <a:r>
              <a:rPr lang="en-US" sz="2000" dirty="0">
                <a:latin typeface="Avenir" panose="02000503020000020003" pitchFamily="2" charset="0"/>
              </a:rPr>
              <a:t>Body</a:t>
            </a:r>
          </a:p>
        </p:txBody>
      </p:sp>
      <p:sp>
        <p:nvSpPr>
          <p:cNvPr id="12" name="TextBox 11">
            <a:extLst>
              <a:ext uri="{FF2B5EF4-FFF2-40B4-BE49-F238E27FC236}">
                <a16:creationId xmlns:a16="http://schemas.microsoft.com/office/drawing/2014/main" id="{DE042AC2-666D-FE48-B2AB-34CDC4EEEB36}"/>
              </a:ext>
            </a:extLst>
          </p:cNvPr>
          <p:cNvSpPr txBox="1"/>
          <p:nvPr/>
        </p:nvSpPr>
        <p:spPr>
          <a:xfrm>
            <a:off x="8243350" y="4625189"/>
            <a:ext cx="3022774" cy="400110"/>
          </a:xfrm>
          <a:prstGeom prst="rect">
            <a:avLst/>
          </a:prstGeom>
          <a:noFill/>
        </p:spPr>
        <p:txBody>
          <a:bodyPr wrap="square" rtlCol="0">
            <a:spAutoFit/>
          </a:bodyPr>
          <a:lstStyle/>
          <a:p>
            <a:pPr algn="ctr"/>
            <a:r>
              <a:rPr lang="en-US" sz="2000" dirty="0">
                <a:latin typeface="Avenir" panose="02000503020000020003" pitchFamily="2" charset="0"/>
              </a:rPr>
              <a:t>Body</a:t>
            </a:r>
          </a:p>
        </p:txBody>
      </p:sp>
    </p:spTree>
    <p:extLst>
      <p:ext uri="{BB962C8B-B14F-4D97-AF65-F5344CB8AC3E}">
        <p14:creationId xmlns:p14="http://schemas.microsoft.com/office/powerpoint/2010/main" val="23241399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walking outdoors on SLCC's Taylorsville campus during the fall">
            <a:extLst>
              <a:ext uri="{FF2B5EF4-FFF2-40B4-BE49-F238E27FC236}">
                <a16:creationId xmlns:a16="http://schemas.microsoft.com/office/drawing/2014/main" id="{02F2B60C-F962-7D44-9516-FA6B01BF8D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F517A90-A394-1B48-AEA7-BA17546F06B9}"/>
              </a:ext>
            </a:extLst>
          </p:cNvPr>
          <p:cNvSpPr txBox="1"/>
          <p:nvPr/>
        </p:nvSpPr>
        <p:spPr>
          <a:xfrm>
            <a:off x="406400" y="416317"/>
            <a:ext cx="11379200" cy="1015663"/>
          </a:xfrm>
          <a:prstGeom prst="rect">
            <a:avLst/>
          </a:prstGeom>
          <a:noFill/>
        </p:spPr>
        <p:txBody>
          <a:bodyPr wrap="square" rtlCol="0">
            <a:spAutoFit/>
          </a:bodyPr>
          <a:lstStyle/>
          <a:p>
            <a:pPr algn="ctr"/>
            <a:r>
              <a:rPr lang="en-US" sz="6000" dirty="0">
                <a:solidFill>
                  <a:schemeClr val="bg1"/>
                </a:solidFill>
                <a:latin typeface="Avenir" panose="02000503020000020003" pitchFamily="2" charset="0"/>
              </a:rPr>
              <a:t>Heading</a:t>
            </a:r>
            <a:endParaRPr lang="en-US" dirty="0">
              <a:solidFill>
                <a:schemeClr val="bg1"/>
              </a:solidFill>
            </a:endParaRPr>
          </a:p>
        </p:txBody>
      </p:sp>
      <p:sp>
        <p:nvSpPr>
          <p:cNvPr id="11" name="TextBox 10">
            <a:extLst>
              <a:ext uri="{FF2B5EF4-FFF2-40B4-BE49-F238E27FC236}">
                <a16:creationId xmlns:a16="http://schemas.microsoft.com/office/drawing/2014/main" id="{795D4D81-3F60-8640-8B1C-599FF16ADF9D}"/>
              </a:ext>
            </a:extLst>
          </p:cNvPr>
          <p:cNvSpPr txBox="1"/>
          <p:nvPr/>
        </p:nvSpPr>
        <p:spPr>
          <a:xfrm>
            <a:off x="481012" y="3257460"/>
            <a:ext cx="3422650" cy="400110"/>
          </a:xfrm>
          <a:prstGeom prst="rect">
            <a:avLst/>
          </a:prstGeom>
          <a:noFill/>
        </p:spPr>
        <p:txBody>
          <a:bodyPr wrap="square" rtlCol="0">
            <a:spAutoFit/>
          </a:bodyPr>
          <a:lstStyle/>
          <a:p>
            <a:pPr algn="just"/>
            <a:r>
              <a:rPr lang="en-US" sz="2000" dirty="0">
                <a:latin typeface="Avenir" panose="02000503020000020003" pitchFamily="2" charset="0"/>
              </a:rPr>
              <a:t>Body</a:t>
            </a:r>
          </a:p>
        </p:txBody>
      </p:sp>
      <p:sp>
        <p:nvSpPr>
          <p:cNvPr id="18" name="TextBox 17">
            <a:extLst>
              <a:ext uri="{FF2B5EF4-FFF2-40B4-BE49-F238E27FC236}">
                <a16:creationId xmlns:a16="http://schemas.microsoft.com/office/drawing/2014/main" id="{BFBB55A3-D0EC-4442-80D8-6EFCE995928D}"/>
              </a:ext>
            </a:extLst>
          </p:cNvPr>
          <p:cNvSpPr txBox="1"/>
          <p:nvPr/>
        </p:nvSpPr>
        <p:spPr>
          <a:xfrm>
            <a:off x="481013" y="379765"/>
            <a:ext cx="11150156" cy="707886"/>
          </a:xfrm>
          <a:prstGeom prst="rect">
            <a:avLst/>
          </a:prstGeom>
          <a:noFill/>
        </p:spPr>
        <p:txBody>
          <a:bodyPr wrap="square" rtlCol="0">
            <a:spAutoFit/>
          </a:bodyPr>
          <a:lstStyle/>
          <a:p>
            <a:pPr algn="ctr"/>
            <a:r>
              <a:rPr lang="en-US" sz="4000" dirty="0">
                <a:latin typeface="Avenir" panose="02000503020000020003" pitchFamily="2" charset="0"/>
              </a:rPr>
              <a:t>Header</a:t>
            </a:r>
            <a:endParaRPr lang="en-US" sz="4800" dirty="0">
              <a:latin typeface="Avenir" panose="02000503020000020003" pitchFamily="2" charset="0"/>
            </a:endParaRPr>
          </a:p>
        </p:txBody>
      </p:sp>
      <p:sp>
        <p:nvSpPr>
          <p:cNvPr id="19" name="TextBox 18">
            <a:extLst>
              <a:ext uri="{FF2B5EF4-FFF2-40B4-BE49-F238E27FC236}">
                <a16:creationId xmlns:a16="http://schemas.microsoft.com/office/drawing/2014/main" id="{F64FCE2C-698C-B24A-9A67-6A316D4FB5CF}"/>
              </a:ext>
            </a:extLst>
          </p:cNvPr>
          <p:cNvSpPr txBox="1"/>
          <p:nvPr/>
        </p:nvSpPr>
        <p:spPr>
          <a:xfrm>
            <a:off x="4259073" y="1842915"/>
            <a:ext cx="3519424" cy="523220"/>
          </a:xfrm>
          <a:prstGeom prst="rect">
            <a:avLst/>
          </a:prstGeom>
          <a:noFill/>
        </p:spPr>
        <p:txBody>
          <a:bodyPr wrap="square" rtlCol="0">
            <a:spAutoFit/>
          </a:bodyPr>
          <a:lstStyle/>
          <a:p>
            <a:pPr algn="ctr"/>
            <a:r>
              <a:rPr lang="en-US" sz="2800" dirty="0">
                <a:latin typeface="Avenir" panose="02000503020000020003" pitchFamily="2" charset="0"/>
              </a:rPr>
              <a:t>Sub-header</a:t>
            </a:r>
          </a:p>
        </p:txBody>
      </p:sp>
      <p:sp>
        <p:nvSpPr>
          <p:cNvPr id="20" name="TextBox 19">
            <a:extLst>
              <a:ext uri="{FF2B5EF4-FFF2-40B4-BE49-F238E27FC236}">
                <a16:creationId xmlns:a16="http://schemas.microsoft.com/office/drawing/2014/main" id="{1960CE9F-FC6B-9846-B3D1-00CA9A39A586}"/>
              </a:ext>
            </a:extLst>
          </p:cNvPr>
          <p:cNvSpPr txBox="1"/>
          <p:nvPr/>
        </p:nvSpPr>
        <p:spPr>
          <a:xfrm>
            <a:off x="4259072" y="2446414"/>
            <a:ext cx="3519424" cy="400110"/>
          </a:xfrm>
          <a:prstGeom prst="rect">
            <a:avLst/>
          </a:prstGeom>
          <a:noFill/>
        </p:spPr>
        <p:txBody>
          <a:bodyPr wrap="square" rtlCol="0">
            <a:spAutoFit/>
          </a:bodyPr>
          <a:lstStyle/>
          <a:p>
            <a:pPr algn="ctr"/>
            <a:r>
              <a:rPr lang="en-US" sz="2000" dirty="0">
                <a:latin typeface="Avenir" panose="02000503020000020003" pitchFamily="2" charset="0"/>
              </a:rPr>
              <a:t>Body</a:t>
            </a:r>
          </a:p>
        </p:txBody>
      </p:sp>
    </p:spTree>
    <p:extLst>
      <p:ext uri="{BB962C8B-B14F-4D97-AF65-F5344CB8AC3E}">
        <p14:creationId xmlns:p14="http://schemas.microsoft.com/office/powerpoint/2010/main" val="416521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CC students, who are wearing face masks and holding up peace signs, posing for a selfie">
            <a:extLst>
              <a:ext uri="{FF2B5EF4-FFF2-40B4-BE49-F238E27FC236}">
                <a16:creationId xmlns:a16="http://schemas.microsoft.com/office/drawing/2014/main" id="{18869354-6037-0B40-966C-1D2BFBAAF1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CD346105-C7FB-E64E-8FB5-0ADBCA9BB3B6}"/>
              </a:ext>
            </a:extLst>
          </p:cNvPr>
          <p:cNvSpPr txBox="1"/>
          <p:nvPr/>
        </p:nvSpPr>
        <p:spPr>
          <a:xfrm>
            <a:off x="342414" y="3429000"/>
            <a:ext cx="6753955" cy="2862322"/>
          </a:xfrm>
          <a:prstGeom prst="rect">
            <a:avLst/>
          </a:prstGeom>
          <a:noFill/>
        </p:spPr>
        <p:txBody>
          <a:bodyPr wrap="square" rtlCol="0">
            <a:spAutoFit/>
          </a:bodyPr>
          <a:lstStyle/>
          <a:p>
            <a:r>
              <a:rPr lang="en-US" sz="6000" dirty="0">
                <a:solidFill>
                  <a:schemeClr val="bg1"/>
                </a:solidFill>
                <a:latin typeface="Avenir" panose="02000503020000020003" pitchFamily="2" charset="0"/>
              </a:rPr>
              <a:t>Title of Presentation</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Goes Here</a:t>
            </a:r>
            <a:endParaRPr lang="en-US" dirty="0">
              <a:solidFill>
                <a:schemeClr val="bg1"/>
              </a:solidFill>
            </a:endParaRPr>
          </a:p>
        </p:txBody>
      </p:sp>
      <p:sp>
        <p:nvSpPr>
          <p:cNvPr id="15" name="TextBox 14">
            <a:extLst>
              <a:ext uri="{FF2B5EF4-FFF2-40B4-BE49-F238E27FC236}">
                <a16:creationId xmlns:a16="http://schemas.microsoft.com/office/drawing/2014/main" id="{F1D23CF1-1A5E-804D-9AC3-4654EA48ABE4}"/>
              </a:ext>
            </a:extLst>
          </p:cNvPr>
          <p:cNvSpPr txBox="1"/>
          <p:nvPr/>
        </p:nvSpPr>
        <p:spPr>
          <a:xfrm>
            <a:off x="6096000" y="5704117"/>
            <a:ext cx="5689599" cy="400110"/>
          </a:xfrm>
          <a:prstGeom prst="rect">
            <a:avLst/>
          </a:prstGeom>
          <a:noFill/>
        </p:spPr>
        <p:txBody>
          <a:bodyPr wrap="square" rtlCol="0">
            <a:spAutoFit/>
          </a:bodyPr>
          <a:lstStyle/>
          <a:p>
            <a:pPr algn="r"/>
            <a:r>
              <a:rPr lang="en-US" sz="2000" i="1" dirty="0">
                <a:solidFill>
                  <a:schemeClr val="bg1"/>
                </a:solidFill>
                <a:latin typeface="Avenir" panose="02000503020000020003" pitchFamily="2" charset="0"/>
              </a:rPr>
              <a:t>Sub-title, name or date goes here</a:t>
            </a:r>
            <a:endParaRPr lang="en-US" sz="2800" dirty="0">
              <a:solidFill>
                <a:schemeClr val="bg1"/>
              </a:solidFill>
              <a:latin typeface="Avenir" panose="02000503020000020003" pitchFamily="2" charset="0"/>
            </a:endParaRPr>
          </a:p>
        </p:txBody>
      </p:sp>
    </p:spTree>
    <p:extLst>
      <p:ext uri="{BB962C8B-B14F-4D97-AF65-F5344CB8AC3E}">
        <p14:creationId xmlns:p14="http://schemas.microsoft.com/office/powerpoint/2010/main" val="186208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CC student athletes walking outdoors on SLCC's Taylorsville campus">
            <a:extLst>
              <a:ext uri="{FF2B5EF4-FFF2-40B4-BE49-F238E27FC236}">
                <a16:creationId xmlns:a16="http://schemas.microsoft.com/office/drawing/2014/main" id="{1C867E4E-0A1B-9547-854A-EB7872561D7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BAB78CF-D89A-9141-BA43-20DE745786EC}"/>
              </a:ext>
            </a:extLst>
          </p:cNvPr>
          <p:cNvSpPr txBox="1"/>
          <p:nvPr/>
        </p:nvSpPr>
        <p:spPr>
          <a:xfrm>
            <a:off x="560832" y="501685"/>
            <a:ext cx="11118405" cy="707886"/>
          </a:xfrm>
          <a:prstGeom prst="rect">
            <a:avLst/>
          </a:prstGeom>
          <a:noFill/>
        </p:spPr>
        <p:txBody>
          <a:bodyPr wrap="square" rtlCol="0">
            <a:spAutoFit/>
          </a:bodyPr>
          <a:lstStyle/>
          <a:p>
            <a:pPr algn="ctr"/>
            <a:r>
              <a:rPr lang="en-US" sz="4000" dirty="0">
                <a:latin typeface="Avenir" panose="02000503020000020003" pitchFamily="2" charset="0"/>
              </a:rPr>
              <a:t>Header</a:t>
            </a:r>
            <a:endParaRPr lang="en-US" sz="4800" dirty="0">
              <a:latin typeface="Avenir" panose="02000503020000020003" pitchFamily="2" charset="0"/>
            </a:endParaRPr>
          </a:p>
        </p:txBody>
      </p:sp>
      <p:sp>
        <p:nvSpPr>
          <p:cNvPr id="8" name="TextBox 7">
            <a:extLst>
              <a:ext uri="{FF2B5EF4-FFF2-40B4-BE49-F238E27FC236}">
                <a16:creationId xmlns:a16="http://schemas.microsoft.com/office/drawing/2014/main" id="{86A2F7D6-28E7-B548-A05E-7314CF73BA1F}"/>
              </a:ext>
            </a:extLst>
          </p:cNvPr>
          <p:cNvSpPr txBox="1"/>
          <p:nvPr/>
        </p:nvSpPr>
        <p:spPr>
          <a:xfrm>
            <a:off x="207265" y="1842915"/>
            <a:ext cx="2109215" cy="523220"/>
          </a:xfrm>
          <a:prstGeom prst="rect">
            <a:avLst/>
          </a:prstGeom>
          <a:noFill/>
        </p:spPr>
        <p:txBody>
          <a:bodyPr wrap="square" rtlCol="0">
            <a:spAutoFit/>
          </a:bodyPr>
          <a:lstStyle/>
          <a:p>
            <a:r>
              <a:rPr lang="en-US" sz="2800" dirty="0">
                <a:solidFill>
                  <a:schemeClr val="bg1"/>
                </a:solidFill>
                <a:latin typeface="Avenir" panose="02000503020000020003" pitchFamily="2" charset="0"/>
              </a:rPr>
              <a:t>Sub-header</a:t>
            </a:r>
          </a:p>
        </p:txBody>
      </p:sp>
      <p:sp>
        <p:nvSpPr>
          <p:cNvPr id="9" name="TextBox 8">
            <a:extLst>
              <a:ext uri="{FF2B5EF4-FFF2-40B4-BE49-F238E27FC236}">
                <a16:creationId xmlns:a16="http://schemas.microsoft.com/office/drawing/2014/main" id="{D4199C25-C0A9-1641-BC36-6E3D41079D4D}"/>
              </a:ext>
            </a:extLst>
          </p:cNvPr>
          <p:cNvSpPr txBox="1"/>
          <p:nvPr/>
        </p:nvSpPr>
        <p:spPr>
          <a:xfrm>
            <a:off x="207265" y="2446414"/>
            <a:ext cx="2474975" cy="400110"/>
          </a:xfrm>
          <a:prstGeom prst="rect">
            <a:avLst/>
          </a:prstGeom>
          <a:noFill/>
        </p:spPr>
        <p:txBody>
          <a:bodyPr wrap="square" rtlCol="0">
            <a:spAutoFit/>
          </a:bodyPr>
          <a:lstStyle/>
          <a:p>
            <a:r>
              <a:rPr lang="en-US" sz="2000" dirty="0">
                <a:solidFill>
                  <a:schemeClr val="bg1"/>
                </a:solidFill>
                <a:latin typeface="Avenir" panose="02000503020000020003" pitchFamily="2" charset="0"/>
              </a:rPr>
              <a:t>Body</a:t>
            </a:r>
          </a:p>
        </p:txBody>
      </p:sp>
      <p:sp>
        <p:nvSpPr>
          <p:cNvPr id="10" name="TextBox 9">
            <a:extLst>
              <a:ext uri="{FF2B5EF4-FFF2-40B4-BE49-F238E27FC236}">
                <a16:creationId xmlns:a16="http://schemas.microsoft.com/office/drawing/2014/main" id="{7C778B00-D205-CB4F-9C67-92BB6B3AB5F9}"/>
              </a:ext>
            </a:extLst>
          </p:cNvPr>
          <p:cNvSpPr txBox="1"/>
          <p:nvPr/>
        </p:nvSpPr>
        <p:spPr>
          <a:xfrm>
            <a:off x="9875521" y="1842915"/>
            <a:ext cx="2109215" cy="523220"/>
          </a:xfrm>
          <a:prstGeom prst="rect">
            <a:avLst/>
          </a:prstGeom>
          <a:noFill/>
        </p:spPr>
        <p:txBody>
          <a:bodyPr wrap="square" rtlCol="0">
            <a:spAutoFit/>
          </a:bodyPr>
          <a:lstStyle/>
          <a:p>
            <a:pPr algn="r"/>
            <a:r>
              <a:rPr lang="en-US" sz="2800" dirty="0">
                <a:solidFill>
                  <a:schemeClr val="bg1"/>
                </a:solidFill>
                <a:latin typeface="Avenir" panose="02000503020000020003" pitchFamily="2" charset="0"/>
              </a:rPr>
              <a:t>Sub-header</a:t>
            </a:r>
          </a:p>
        </p:txBody>
      </p:sp>
      <p:sp>
        <p:nvSpPr>
          <p:cNvPr id="11" name="TextBox 10">
            <a:extLst>
              <a:ext uri="{FF2B5EF4-FFF2-40B4-BE49-F238E27FC236}">
                <a16:creationId xmlns:a16="http://schemas.microsoft.com/office/drawing/2014/main" id="{4340F24C-7DEB-E941-A473-A9D25AFA50AA}"/>
              </a:ext>
            </a:extLst>
          </p:cNvPr>
          <p:cNvSpPr txBox="1"/>
          <p:nvPr/>
        </p:nvSpPr>
        <p:spPr>
          <a:xfrm>
            <a:off x="9509760" y="2446414"/>
            <a:ext cx="2474975" cy="400110"/>
          </a:xfrm>
          <a:prstGeom prst="rect">
            <a:avLst/>
          </a:prstGeom>
          <a:noFill/>
        </p:spPr>
        <p:txBody>
          <a:bodyPr wrap="square" rtlCol="0">
            <a:spAutoFit/>
          </a:bodyPr>
          <a:lstStyle/>
          <a:p>
            <a:pPr algn="r"/>
            <a:r>
              <a:rPr lang="en-US" sz="2000" dirty="0">
                <a:solidFill>
                  <a:schemeClr val="bg1"/>
                </a:solidFill>
                <a:latin typeface="Avenir" panose="02000503020000020003" pitchFamily="2" charset="0"/>
              </a:rPr>
              <a:t>Body</a:t>
            </a:r>
          </a:p>
        </p:txBody>
      </p:sp>
    </p:spTree>
    <p:extLst>
      <p:ext uri="{BB962C8B-B14F-4D97-AF65-F5344CB8AC3E}">
        <p14:creationId xmlns:p14="http://schemas.microsoft.com/office/powerpoint/2010/main" val="420227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CC students dancing on a stage">
            <a:extLst>
              <a:ext uri="{FF2B5EF4-FFF2-40B4-BE49-F238E27FC236}">
                <a16:creationId xmlns:a16="http://schemas.microsoft.com/office/drawing/2014/main" id="{AB9C3FEB-0E65-CE4A-A497-64EC05482E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1BCFB51-09B8-8A40-AAA7-71896560F0E9}"/>
              </a:ext>
            </a:extLst>
          </p:cNvPr>
          <p:cNvSpPr txBox="1"/>
          <p:nvPr/>
        </p:nvSpPr>
        <p:spPr>
          <a:xfrm>
            <a:off x="1572768" y="4288363"/>
            <a:ext cx="2718116"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11" name="TextBox 10">
            <a:extLst>
              <a:ext uri="{FF2B5EF4-FFF2-40B4-BE49-F238E27FC236}">
                <a16:creationId xmlns:a16="http://schemas.microsoft.com/office/drawing/2014/main" id="{D859AD73-4583-7F4C-BFA5-A397207E0AF2}"/>
              </a:ext>
            </a:extLst>
          </p:cNvPr>
          <p:cNvSpPr txBox="1"/>
          <p:nvPr/>
        </p:nvSpPr>
        <p:spPr>
          <a:xfrm>
            <a:off x="1572766" y="4891862"/>
            <a:ext cx="2718116" cy="400110"/>
          </a:xfrm>
          <a:prstGeom prst="rect">
            <a:avLst/>
          </a:prstGeom>
          <a:noFill/>
        </p:spPr>
        <p:txBody>
          <a:bodyPr wrap="square" rtlCol="0">
            <a:spAutoFit/>
          </a:bodyPr>
          <a:lstStyle/>
          <a:p>
            <a:r>
              <a:rPr lang="en-US" sz="2000" dirty="0">
                <a:latin typeface="Avenir" panose="02000503020000020003" pitchFamily="2" charset="0"/>
              </a:rPr>
              <a:t>Body</a:t>
            </a:r>
          </a:p>
        </p:txBody>
      </p:sp>
      <p:sp>
        <p:nvSpPr>
          <p:cNvPr id="12" name="TextBox 11">
            <a:extLst>
              <a:ext uri="{FF2B5EF4-FFF2-40B4-BE49-F238E27FC236}">
                <a16:creationId xmlns:a16="http://schemas.microsoft.com/office/drawing/2014/main" id="{4F6FEC36-BA0D-6943-A571-4677F47A72D1}"/>
              </a:ext>
            </a:extLst>
          </p:cNvPr>
          <p:cNvSpPr txBox="1"/>
          <p:nvPr/>
        </p:nvSpPr>
        <p:spPr>
          <a:xfrm>
            <a:off x="5279136" y="4288363"/>
            <a:ext cx="2718116"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13" name="TextBox 12">
            <a:extLst>
              <a:ext uri="{FF2B5EF4-FFF2-40B4-BE49-F238E27FC236}">
                <a16:creationId xmlns:a16="http://schemas.microsoft.com/office/drawing/2014/main" id="{744900C3-13B6-7F47-99F8-CB08D4C0D0D4}"/>
              </a:ext>
            </a:extLst>
          </p:cNvPr>
          <p:cNvSpPr txBox="1"/>
          <p:nvPr/>
        </p:nvSpPr>
        <p:spPr>
          <a:xfrm>
            <a:off x="5279134" y="4891862"/>
            <a:ext cx="2718116" cy="400110"/>
          </a:xfrm>
          <a:prstGeom prst="rect">
            <a:avLst/>
          </a:prstGeom>
          <a:noFill/>
        </p:spPr>
        <p:txBody>
          <a:bodyPr wrap="square" rtlCol="0">
            <a:spAutoFit/>
          </a:bodyPr>
          <a:lstStyle/>
          <a:p>
            <a:r>
              <a:rPr lang="en-US" sz="2000" dirty="0">
                <a:latin typeface="Avenir" panose="02000503020000020003" pitchFamily="2" charset="0"/>
              </a:rPr>
              <a:t>Body</a:t>
            </a:r>
          </a:p>
        </p:txBody>
      </p:sp>
      <p:sp>
        <p:nvSpPr>
          <p:cNvPr id="14" name="TextBox 13">
            <a:extLst>
              <a:ext uri="{FF2B5EF4-FFF2-40B4-BE49-F238E27FC236}">
                <a16:creationId xmlns:a16="http://schemas.microsoft.com/office/drawing/2014/main" id="{CF16BD02-21CF-6349-B5B5-EBB3DA821F14}"/>
              </a:ext>
            </a:extLst>
          </p:cNvPr>
          <p:cNvSpPr txBox="1"/>
          <p:nvPr/>
        </p:nvSpPr>
        <p:spPr>
          <a:xfrm>
            <a:off x="8924544" y="4288363"/>
            <a:ext cx="2718116"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15" name="TextBox 14">
            <a:extLst>
              <a:ext uri="{FF2B5EF4-FFF2-40B4-BE49-F238E27FC236}">
                <a16:creationId xmlns:a16="http://schemas.microsoft.com/office/drawing/2014/main" id="{388CC1BF-2041-C34B-B52E-8FD313CEF36A}"/>
              </a:ext>
            </a:extLst>
          </p:cNvPr>
          <p:cNvSpPr txBox="1"/>
          <p:nvPr/>
        </p:nvSpPr>
        <p:spPr>
          <a:xfrm>
            <a:off x="8924542" y="4891862"/>
            <a:ext cx="2718116" cy="400110"/>
          </a:xfrm>
          <a:prstGeom prst="rect">
            <a:avLst/>
          </a:prstGeom>
          <a:noFill/>
        </p:spPr>
        <p:txBody>
          <a:bodyPr wrap="square" rtlCol="0">
            <a:spAutoFit/>
          </a:bodyPr>
          <a:lstStyle/>
          <a:p>
            <a:r>
              <a:rPr lang="en-US" sz="2000" dirty="0">
                <a:latin typeface="Avenir" panose="02000503020000020003" pitchFamily="2" charset="0"/>
              </a:rPr>
              <a:t>Body</a:t>
            </a:r>
          </a:p>
        </p:txBody>
      </p:sp>
      <p:sp>
        <p:nvSpPr>
          <p:cNvPr id="16" name="TextBox 15">
            <a:extLst>
              <a:ext uri="{FF2B5EF4-FFF2-40B4-BE49-F238E27FC236}">
                <a16:creationId xmlns:a16="http://schemas.microsoft.com/office/drawing/2014/main" id="{C3124A6C-5400-0447-86F7-81DA8F0A4939}"/>
              </a:ext>
            </a:extLst>
          </p:cNvPr>
          <p:cNvSpPr txBox="1"/>
          <p:nvPr/>
        </p:nvSpPr>
        <p:spPr>
          <a:xfrm>
            <a:off x="560832" y="3325834"/>
            <a:ext cx="11081826" cy="707886"/>
          </a:xfrm>
          <a:prstGeom prst="rect">
            <a:avLst/>
          </a:prstGeom>
          <a:noFill/>
        </p:spPr>
        <p:txBody>
          <a:bodyPr wrap="square" rtlCol="0">
            <a:spAutoFit/>
          </a:bodyPr>
          <a:lstStyle/>
          <a:p>
            <a:pPr algn="ctr"/>
            <a:r>
              <a:rPr lang="en-US" sz="4000" dirty="0">
                <a:latin typeface="Avenir" panose="02000503020000020003" pitchFamily="2" charset="0"/>
              </a:rPr>
              <a:t>Header</a:t>
            </a:r>
            <a:endParaRPr lang="en-US" sz="4800" dirty="0">
              <a:latin typeface="Avenir" panose="02000503020000020003" pitchFamily="2" charset="0"/>
            </a:endParaRPr>
          </a:p>
        </p:txBody>
      </p:sp>
    </p:spTree>
    <p:extLst>
      <p:ext uri="{BB962C8B-B14F-4D97-AF65-F5344CB8AC3E}">
        <p14:creationId xmlns:p14="http://schemas.microsoft.com/office/powerpoint/2010/main" val="806542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oup of diverse SLCC students in branded apparel outside the South City campus">
            <a:extLst>
              <a:ext uri="{FF2B5EF4-FFF2-40B4-BE49-F238E27FC236}">
                <a16:creationId xmlns:a16="http://schemas.microsoft.com/office/drawing/2014/main" id="{6AA9AAEB-4ABC-B342-9BD4-D84B77BC93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95B8771-54FB-EB4C-8D34-66E23629AED7}"/>
              </a:ext>
            </a:extLst>
          </p:cNvPr>
          <p:cNvSpPr txBox="1"/>
          <p:nvPr/>
        </p:nvSpPr>
        <p:spPr>
          <a:xfrm>
            <a:off x="1572768" y="4288363"/>
            <a:ext cx="2718116"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5" name="TextBox 4">
            <a:extLst>
              <a:ext uri="{FF2B5EF4-FFF2-40B4-BE49-F238E27FC236}">
                <a16:creationId xmlns:a16="http://schemas.microsoft.com/office/drawing/2014/main" id="{1AC313E0-A1E8-344E-893F-9B65DD104569}"/>
              </a:ext>
            </a:extLst>
          </p:cNvPr>
          <p:cNvSpPr txBox="1"/>
          <p:nvPr/>
        </p:nvSpPr>
        <p:spPr>
          <a:xfrm>
            <a:off x="1572766" y="4891862"/>
            <a:ext cx="2718116" cy="400110"/>
          </a:xfrm>
          <a:prstGeom prst="rect">
            <a:avLst/>
          </a:prstGeom>
          <a:noFill/>
        </p:spPr>
        <p:txBody>
          <a:bodyPr wrap="square" rtlCol="0">
            <a:spAutoFit/>
          </a:bodyPr>
          <a:lstStyle/>
          <a:p>
            <a:r>
              <a:rPr lang="en-US" sz="2000" dirty="0">
                <a:latin typeface="Avenir" panose="02000503020000020003" pitchFamily="2" charset="0"/>
              </a:rPr>
              <a:t>Body</a:t>
            </a:r>
          </a:p>
        </p:txBody>
      </p:sp>
      <p:sp>
        <p:nvSpPr>
          <p:cNvPr id="6" name="TextBox 5">
            <a:extLst>
              <a:ext uri="{FF2B5EF4-FFF2-40B4-BE49-F238E27FC236}">
                <a16:creationId xmlns:a16="http://schemas.microsoft.com/office/drawing/2014/main" id="{833B3B11-7C71-2047-A4FA-595196B4FFE3}"/>
              </a:ext>
            </a:extLst>
          </p:cNvPr>
          <p:cNvSpPr txBox="1"/>
          <p:nvPr/>
        </p:nvSpPr>
        <p:spPr>
          <a:xfrm>
            <a:off x="5279136" y="4288363"/>
            <a:ext cx="2718116"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7" name="TextBox 6">
            <a:extLst>
              <a:ext uri="{FF2B5EF4-FFF2-40B4-BE49-F238E27FC236}">
                <a16:creationId xmlns:a16="http://schemas.microsoft.com/office/drawing/2014/main" id="{EA692288-B1E1-634D-8606-71DBDA54D878}"/>
              </a:ext>
            </a:extLst>
          </p:cNvPr>
          <p:cNvSpPr txBox="1"/>
          <p:nvPr/>
        </p:nvSpPr>
        <p:spPr>
          <a:xfrm>
            <a:off x="5279134" y="4891862"/>
            <a:ext cx="2718116" cy="400110"/>
          </a:xfrm>
          <a:prstGeom prst="rect">
            <a:avLst/>
          </a:prstGeom>
          <a:noFill/>
        </p:spPr>
        <p:txBody>
          <a:bodyPr wrap="square" rtlCol="0">
            <a:spAutoFit/>
          </a:bodyPr>
          <a:lstStyle/>
          <a:p>
            <a:r>
              <a:rPr lang="en-US" sz="2000" dirty="0">
                <a:latin typeface="Avenir" panose="02000503020000020003" pitchFamily="2" charset="0"/>
              </a:rPr>
              <a:t>Body</a:t>
            </a:r>
          </a:p>
        </p:txBody>
      </p:sp>
      <p:sp>
        <p:nvSpPr>
          <p:cNvPr id="8" name="TextBox 7">
            <a:extLst>
              <a:ext uri="{FF2B5EF4-FFF2-40B4-BE49-F238E27FC236}">
                <a16:creationId xmlns:a16="http://schemas.microsoft.com/office/drawing/2014/main" id="{E37A4276-CA46-2340-9B8E-74C22A9813CD}"/>
              </a:ext>
            </a:extLst>
          </p:cNvPr>
          <p:cNvSpPr txBox="1"/>
          <p:nvPr/>
        </p:nvSpPr>
        <p:spPr>
          <a:xfrm>
            <a:off x="8924544" y="4288363"/>
            <a:ext cx="2718116"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9" name="TextBox 8">
            <a:extLst>
              <a:ext uri="{FF2B5EF4-FFF2-40B4-BE49-F238E27FC236}">
                <a16:creationId xmlns:a16="http://schemas.microsoft.com/office/drawing/2014/main" id="{4612D45E-F06F-824B-8202-B8F6346678A3}"/>
              </a:ext>
            </a:extLst>
          </p:cNvPr>
          <p:cNvSpPr txBox="1"/>
          <p:nvPr/>
        </p:nvSpPr>
        <p:spPr>
          <a:xfrm>
            <a:off x="8924542" y="4891862"/>
            <a:ext cx="2718116" cy="400110"/>
          </a:xfrm>
          <a:prstGeom prst="rect">
            <a:avLst/>
          </a:prstGeom>
          <a:noFill/>
        </p:spPr>
        <p:txBody>
          <a:bodyPr wrap="square" rtlCol="0">
            <a:spAutoFit/>
          </a:bodyPr>
          <a:lstStyle/>
          <a:p>
            <a:r>
              <a:rPr lang="en-US" sz="2000" dirty="0">
                <a:latin typeface="Avenir" panose="02000503020000020003" pitchFamily="2" charset="0"/>
              </a:rPr>
              <a:t>Body</a:t>
            </a:r>
          </a:p>
        </p:txBody>
      </p:sp>
      <p:sp>
        <p:nvSpPr>
          <p:cNvPr id="10" name="TextBox 9">
            <a:extLst>
              <a:ext uri="{FF2B5EF4-FFF2-40B4-BE49-F238E27FC236}">
                <a16:creationId xmlns:a16="http://schemas.microsoft.com/office/drawing/2014/main" id="{28BEF00C-2FAE-9E49-AD6B-EB68F934FB9D}"/>
              </a:ext>
            </a:extLst>
          </p:cNvPr>
          <p:cNvSpPr txBox="1"/>
          <p:nvPr/>
        </p:nvSpPr>
        <p:spPr>
          <a:xfrm>
            <a:off x="560832" y="3325834"/>
            <a:ext cx="11081826" cy="707886"/>
          </a:xfrm>
          <a:prstGeom prst="rect">
            <a:avLst/>
          </a:prstGeom>
          <a:noFill/>
        </p:spPr>
        <p:txBody>
          <a:bodyPr wrap="square" rtlCol="0">
            <a:spAutoFit/>
          </a:bodyPr>
          <a:lstStyle/>
          <a:p>
            <a:pPr algn="ctr"/>
            <a:r>
              <a:rPr lang="en-US" sz="4000" dirty="0">
                <a:latin typeface="Avenir" panose="02000503020000020003" pitchFamily="2" charset="0"/>
              </a:rPr>
              <a:t>Header</a:t>
            </a:r>
            <a:endParaRPr lang="en-US" sz="4800" dirty="0">
              <a:latin typeface="Avenir" panose="02000503020000020003" pitchFamily="2" charset="0"/>
            </a:endParaRPr>
          </a:p>
        </p:txBody>
      </p:sp>
    </p:spTree>
    <p:extLst>
      <p:ext uri="{BB962C8B-B14F-4D97-AF65-F5344CB8AC3E}">
        <p14:creationId xmlns:p14="http://schemas.microsoft.com/office/powerpoint/2010/main" val="2068134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3D2A6-0CD3-8145-98A4-9A6B7B4C1F2F}"/>
              </a:ext>
            </a:extLst>
          </p:cNvPr>
          <p:cNvPicPr>
            <a:picLocks noChangeAspect="1"/>
          </p:cNvPicPr>
          <p:nvPr/>
        </p:nvPicPr>
        <p:blipFill>
          <a:blip r:embed="rId2"/>
          <a:stretch>
            <a:fillRect/>
          </a:stretch>
        </p:blipFill>
        <p:spPr>
          <a:xfrm>
            <a:off x="0" y="0"/>
            <a:ext cx="12192000" cy="6858000"/>
          </a:xfrm>
          <a:prstGeom prst="rect">
            <a:avLst/>
          </a:prstGeom>
        </p:spPr>
      </p:pic>
      <p:sp>
        <p:nvSpPr>
          <p:cNvPr id="2" name="Picture Placeholder 1">
            <a:extLst>
              <a:ext uri="{FF2B5EF4-FFF2-40B4-BE49-F238E27FC236}">
                <a16:creationId xmlns:a16="http://schemas.microsoft.com/office/drawing/2014/main" id="{736AF8AA-61DF-944E-9263-2C2F20373E9D}"/>
              </a:ext>
            </a:extLst>
          </p:cNvPr>
          <p:cNvSpPr>
            <a:spLocks noGrp="1"/>
          </p:cNvSpPr>
          <p:nvPr>
            <p:ph type="pic" sz="quarter" idx="10"/>
          </p:nvPr>
        </p:nvSpPr>
        <p:spPr>
          <a:xfrm>
            <a:off x="0" y="-1"/>
            <a:ext cx="12192000" cy="3043989"/>
          </a:xfrm>
        </p:spPr>
      </p:sp>
    </p:spTree>
    <p:extLst>
      <p:ext uri="{BB962C8B-B14F-4D97-AF65-F5344CB8AC3E}">
        <p14:creationId xmlns:p14="http://schemas.microsoft.com/office/powerpoint/2010/main" val="20481672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a SLCC male soccer player in a field; photo is inside a large &quot;SL&quot; logo">
            <a:extLst>
              <a:ext uri="{FF2B5EF4-FFF2-40B4-BE49-F238E27FC236}">
                <a16:creationId xmlns:a16="http://schemas.microsoft.com/office/drawing/2014/main" id="{2A08B81D-3DF2-3A48-96D2-480640E0B6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6B9C80-456A-E148-807A-19765F396678}"/>
              </a:ext>
            </a:extLst>
          </p:cNvPr>
          <p:cNvSpPr txBox="1"/>
          <p:nvPr/>
        </p:nvSpPr>
        <p:spPr>
          <a:xfrm>
            <a:off x="5514848" y="782101"/>
            <a:ext cx="6116319" cy="707886"/>
          </a:xfrm>
          <a:prstGeom prst="rect">
            <a:avLst/>
          </a:prstGeom>
          <a:noFill/>
        </p:spPr>
        <p:txBody>
          <a:bodyPr wrap="square" rtlCol="0">
            <a:spAutoFit/>
          </a:bodyPr>
          <a:lstStyle/>
          <a:p>
            <a:r>
              <a:rPr lang="en-US" sz="4000" dirty="0">
                <a:latin typeface="Avenir" panose="02000503020000020003" pitchFamily="2" charset="0"/>
              </a:rPr>
              <a:t>Header</a:t>
            </a:r>
            <a:endParaRPr lang="en-US" sz="4800" dirty="0">
              <a:latin typeface="Avenir" panose="02000503020000020003" pitchFamily="2" charset="0"/>
            </a:endParaRPr>
          </a:p>
        </p:txBody>
      </p:sp>
      <p:sp>
        <p:nvSpPr>
          <p:cNvPr id="5" name="TextBox 4">
            <a:extLst>
              <a:ext uri="{FF2B5EF4-FFF2-40B4-BE49-F238E27FC236}">
                <a16:creationId xmlns:a16="http://schemas.microsoft.com/office/drawing/2014/main" id="{375210AF-50A7-D142-86AC-A3D05F5D6F6F}"/>
              </a:ext>
            </a:extLst>
          </p:cNvPr>
          <p:cNvSpPr txBox="1"/>
          <p:nvPr/>
        </p:nvSpPr>
        <p:spPr>
          <a:xfrm>
            <a:off x="5514848" y="1935307"/>
            <a:ext cx="6116318"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6" name="TextBox 5">
            <a:extLst>
              <a:ext uri="{FF2B5EF4-FFF2-40B4-BE49-F238E27FC236}">
                <a16:creationId xmlns:a16="http://schemas.microsoft.com/office/drawing/2014/main" id="{E9087236-81E4-3044-BB64-A99557242F0F}"/>
              </a:ext>
            </a:extLst>
          </p:cNvPr>
          <p:cNvSpPr txBox="1"/>
          <p:nvPr/>
        </p:nvSpPr>
        <p:spPr>
          <a:xfrm>
            <a:off x="5514847" y="2538806"/>
            <a:ext cx="6116318" cy="400110"/>
          </a:xfrm>
          <a:prstGeom prst="rect">
            <a:avLst/>
          </a:prstGeom>
          <a:noFill/>
        </p:spPr>
        <p:txBody>
          <a:bodyPr wrap="square" rtlCol="0">
            <a:spAutoFit/>
          </a:bodyPr>
          <a:lstStyle/>
          <a:p>
            <a:r>
              <a:rPr lang="en-US" sz="2000" dirty="0">
                <a:latin typeface="Avenir" panose="02000503020000020003" pitchFamily="2" charset="0"/>
              </a:rPr>
              <a:t>Body</a:t>
            </a:r>
          </a:p>
        </p:txBody>
      </p:sp>
    </p:spTree>
    <p:extLst>
      <p:ext uri="{BB962C8B-B14F-4D97-AF65-F5344CB8AC3E}">
        <p14:creationId xmlns:p14="http://schemas.microsoft.com/office/powerpoint/2010/main" val="124596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a SLCC softball soccer player in a field; photo is inside a large &quot;SL&quot; logo">
            <a:extLst>
              <a:ext uri="{FF2B5EF4-FFF2-40B4-BE49-F238E27FC236}">
                <a16:creationId xmlns:a16="http://schemas.microsoft.com/office/drawing/2014/main" id="{E3A2494E-55EF-B741-8DDC-B0B545855B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712C794-FE92-AA4C-ADB8-B30B926782C9}"/>
              </a:ext>
            </a:extLst>
          </p:cNvPr>
          <p:cNvSpPr txBox="1"/>
          <p:nvPr/>
        </p:nvSpPr>
        <p:spPr>
          <a:xfrm>
            <a:off x="5514848" y="782101"/>
            <a:ext cx="6116319" cy="707886"/>
          </a:xfrm>
          <a:prstGeom prst="rect">
            <a:avLst/>
          </a:prstGeom>
          <a:noFill/>
        </p:spPr>
        <p:txBody>
          <a:bodyPr wrap="square" rtlCol="0">
            <a:spAutoFit/>
          </a:bodyPr>
          <a:lstStyle/>
          <a:p>
            <a:r>
              <a:rPr lang="en-US" sz="4000" dirty="0">
                <a:latin typeface="Avenir" panose="02000503020000020003" pitchFamily="2" charset="0"/>
              </a:rPr>
              <a:t>Header</a:t>
            </a:r>
            <a:endParaRPr lang="en-US" sz="4800" dirty="0">
              <a:latin typeface="Avenir" panose="02000503020000020003" pitchFamily="2" charset="0"/>
            </a:endParaRPr>
          </a:p>
        </p:txBody>
      </p:sp>
      <p:sp>
        <p:nvSpPr>
          <p:cNvPr id="7" name="TextBox 6">
            <a:extLst>
              <a:ext uri="{FF2B5EF4-FFF2-40B4-BE49-F238E27FC236}">
                <a16:creationId xmlns:a16="http://schemas.microsoft.com/office/drawing/2014/main" id="{D44BA436-F3D0-284E-AD21-1DB9260353ED}"/>
              </a:ext>
            </a:extLst>
          </p:cNvPr>
          <p:cNvSpPr txBox="1"/>
          <p:nvPr/>
        </p:nvSpPr>
        <p:spPr>
          <a:xfrm>
            <a:off x="5514848" y="1935307"/>
            <a:ext cx="6116318"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8" name="TextBox 7">
            <a:extLst>
              <a:ext uri="{FF2B5EF4-FFF2-40B4-BE49-F238E27FC236}">
                <a16:creationId xmlns:a16="http://schemas.microsoft.com/office/drawing/2014/main" id="{3AF3B030-8546-4541-8F75-2E3794B772EB}"/>
              </a:ext>
            </a:extLst>
          </p:cNvPr>
          <p:cNvSpPr txBox="1"/>
          <p:nvPr/>
        </p:nvSpPr>
        <p:spPr>
          <a:xfrm>
            <a:off x="5514847" y="2538806"/>
            <a:ext cx="6116318" cy="400110"/>
          </a:xfrm>
          <a:prstGeom prst="rect">
            <a:avLst/>
          </a:prstGeom>
          <a:noFill/>
        </p:spPr>
        <p:txBody>
          <a:bodyPr wrap="square" rtlCol="0">
            <a:spAutoFit/>
          </a:bodyPr>
          <a:lstStyle/>
          <a:p>
            <a:r>
              <a:rPr lang="en-US" sz="2000" dirty="0">
                <a:latin typeface="Avenir" panose="02000503020000020003" pitchFamily="2" charset="0"/>
              </a:rPr>
              <a:t>Body</a:t>
            </a:r>
          </a:p>
        </p:txBody>
      </p:sp>
    </p:spTree>
    <p:extLst>
      <p:ext uri="{BB962C8B-B14F-4D97-AF65-F5344CB8AC3E}">
        <p14:creationId xmlns:p14="http://schemas.microsoft.com/office/powerpoint/2010/main" val="2786653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lage of SLCC students posing for the camera">
            <a:extLst>
              <a:ext uri="{FF2B5EF4-FFF2-40B4-BE49-F238E27FC236}">
                <a16:creationId xmlns:a16="http://schemas.microsoft.com/office/drawing/2014/main" id="{0814C966-3B10-CF43-B400-0E426B04CA7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817EF74-4F93-AA4B-BA49-168854DBCB83}"/>
              </a:ext>
            </a:extLst>
          </p:cNvPr>
          <p:cNvSpPr txBox="1"/>
          <p:nvPr/>
        </p:nvSpPr>
        <p:spPr>
          <a:xfrm>
            <a:off x="3328416" y="769909"/>
            <a:ext cx="5535168" cy="707886"/>
          </a:xfrm>
          <a:prstGeom prst="rect">
            <a:avLst/>
          </a:prstGeom>
          <a:noFill/>
        </p:spPr>
        <p:txBody>
          <a:bodyPr wrap="square" rtlCol="0">
            <a:spAutoFit/>
          </a:bodyPr>
          <a:lstStyle/>
          <a:p>
            <a:pPr algn="ctr"/>
            <a:r>
              <a:rPr lang="en-US" sz="4000" dirty="0">
                <a:solidFill>
                  <a:schemeClr val="bg1"/>
                </a:solidFill>
                <a:latin typeface="Avenir" panose="02000503020000020003" pitchFamily="2" charset="0"/>
              </a:rPr>
              <a:t>Header</a:t>
            </a:r>
            <a:endParaRPr lang="en-US" sz="4800" dirty="0">
              <a:solidFill>
                <a:schemeClr val="bg1"/>
              </a:solidFill>
              <a:latin typeface="Avenir" panose="02000503020000020003" pitchFamily="2" charset="0"/>
            </a:endParaRPr>
          </a:p>
        </p:txBody>
      </p:sp>
      <p:sp>
        <p:nvSpPr>
          <p:cNvPr id="8" name="TextBox 7">
            <a:extLst>
              <a:ext uri="{FF2B5EF4-FFF2-40B4-BE49-F238E27FC236}">
                <a16:creationId xmlns:a16="http://schemas.microsoft.com/office/drawing/2014/main" id="{FF322DF4-15D8-5548-982E-3A5635204F9E}"/>
              </a:ext>
            </a:extLst>
          </p:cNvPr>
          <p:cNvSpPr txBox="1"/>
          <p:nvPr/>
        </p:nvSpPr>
        <p:spPr>
          <a:xfrm>
            <a:off x="3328416" y="1535197"/>
            <a:ext cx="5535168" cy="400110"/>
          </a:xfrm>
          <a:prstGeom prst="rect">
            <a:avLst/>
          </a:prstGeom>
          <a:noFill/>
        </p:spPr>
        <p:txBody>
          <a:bodyPr wrap="square" rtlCol="0">
            <a:spAutoFit/>
          </a:bodyPr>
          <a:lstStyle/>
          <a:p>
            <a:pPr algn="ctr"/>
            <a:r>
              <a:rPr lang="en-US" sz="2000" dirty="0">
                <a:solidFill>
                  <a:schemeClr val="bg1"/>
                </a:solidFill>
                <a:latin typeface="Avenir" panose="02000503020000020003" pitchFamily="2" charset="0"/>
              </a:rPr>
              <a:t>Body</a:t>
            </a:r>
          </a:p>
        </p:txBody>
      </p:sp>
    </p:spTree>
    <p:extLst>
      <p:ext uri="{BB962C8B-B14F-4D97-AF65-F5344CB8AC3E}">
        <p14:creationId xmlns:p14="http://schemas.microsoft.com/office/powerpoint/2010/main" val="3248809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lage of SLCC students posing for the camera">
            <a:extLst>
              <a:ext uri="{FF2B5EF4-FFF2-40B4-BE49-F238E27FC236}">
                <a16:creationId xmlns:a16="http://schemas.microsoft.com/office/drawing/2014/main" id="{0D66C30C-39C7-DD4C-AE6F-FDFE5915BC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C8771D4-E335-3A49-B8EA-AA013D2FF3A4}"/>
              </a:ext>
            </a:extLst>
          </p:cNvPr>
          <p:cNvSpPr txBox="1"/>
          <p:nvPr/>
        </p:nvSpPr>
        <p:spPr>
          <a:xfrm>
            <a:off x="3889248" y="3753391"/>
            <a:ext cx="4340352" cy="707886"/>
          </a:xfrm>
          <a:prstGeom prst="rect">
            <a:avLst/>
          </a:prstGeom>
          <a:noFill/>
        </p:spPr>
        <p:txBody>
          <a:bodyPr wrap="square" rtlCol="0">
            <a:spAutoFit/>
          </a:bodyPr>
          <a:lstStyle/>
          <a:p>
            <a:pPr algn="ctr"/>
            <a:r>
              <a:rPr lang="en-US" sz="4000" dirty="0">
                <a:solidFill>
                  <a:schemeClr val="bg1"/>
                </a:solidFill>
                <a:latin typeface="Avenir" panose="02000503020000020003" pitchFamily="2" charset="0"/>
              </a:rPr>
              <a:t>Header</a:t>
            </a:r>
            <a:endParaRPr lang="en-US" sz="4800" dirty="0">
              <a:solidFill>
                <a:schemeClr val="bg1"/>
              </a:solidFill>
              <a:latin typeface="Avenir" panose="02000503020000020003" pitchFamily="2" charset="0"/>
            </a:endParaRPr>
          </a:p>
        </p:txBody>
      </p:sp>
      <p:sp>
        <p:nvSpPr>
          <p:cNvPr id="5" name="TextBox 4">
            <a:extLst>
              <a:ext uri="{FF2B5EF4-FFF2-40B4-BE49-F238E27FC236}">
                <a16:creationId xmlns:a16="http://schemas.microsoft.com/office/drawing/2014/main" id="{6EA50063-2A03-9848-8C31-8D01FAE1D27F}"/>
              </a:ext>
            </a:extLst>
          </p:cNvPr>
          <p:cNvSpPr txBox="1"/>
          <p:nvPr/>
        </p:nvSpPr>
        <p:spPr>
          <a:xfrm>
            <a:off x="3889248" y="4484666"/>
            <a:ext cx="4340352" cy="400110"/>
          </a:xfrm>
          <a:prstGeom prst="rect">
            <a:avLst/>
          </a:prstGeom>
          <a:noFill/>
        </p:spPr>
        <p:txBody>
          <a:bodyPr wrap="square" rtlCol="0">
            <a:spAutoFit/>
          </a:bodyPr>
          <a:lstStyle/>
          <a:p>
            <a:pPr algn="ctr"/>
            <a:r>
              <a:rPr lang="en-US" sz="2000" dirty="0">
                <a:solidFill>
                  <a:schemeClr val="bg1"/>
                </a:solidFill>
                <a:latin typeface="Avenir" panose="02000503020000020003" pitchFamily="2" charset="0"/>
              </a:rPr>
              <a:t>Body</a:t>
            </a:r>
          </a:p>
        </p:txBody>
      </p:sp>
    </p:spTree>
    <p:extLst>
      <p:ext uri="{BB962C8B-B14F-4D97-AF65-F5344CB8AC3E}">
        <p14:creationId xmlns:p14="http://schemas.microsoft.com/office/powerpoint/2010/main" val="255374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up of SLCC students in branded apparel posing outdoors for a photo">
            <a:extLst>
              <a:ext uri="{FF2B5EF4-FFF2-40B4-BE49-F238E27FC236}">
                <a16:creationId xmlns:a16="http://schemas.microsoft.com/office/drawing/2014/main" id="{6273BD49-DC27-324D-A7A8-85A550A9D1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11C664E2-56D0-7E46-A7B8-556F14CDD681}"/>
              </a:ext>
            </a:extLst>
          </p:cNvPr>
          <p:cNvSpPr txBox="1"/>
          <p:nvPr/>
        </p:nvSpPr>
        <p:spPr>
          <a:xfrm>
            <a:off x="342414" y="3429000"/>
            <a:ext cx="6753955" cy="2862322"/>
          </a:xfrm>
          <a:prstGeom prst="rect">
            <a:avLst/>
          </a:prstGeom>
          <a:noFill/>
        </p:spPr>
        <p:txBody>
          <a:bodyPr wrap="square" rtlCol="0">
            <a:spAutoFit/>
          </a:bodyPr>
          <a:lstStyle/>
          <a:p>
            <a:r>
              <a:rPr lang="en-US" sz="6000" dirty="0">
                <a:solidFill>
                  <a:schemeClr val="bg1"/>
                </a:solidFill>
                <a:latin typeface="Avenir" panose="02000503020000020003" pitchFamily="2" charset="0"/>
              </a:rPr>
              <a:t>Title of Presentation</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Goes Here</a:t>
            </a:r>
            <a:endParaRPr lang="en-US" dirty="0">
              <a:solidFill>
                <a:schemeClr val="bg1"/>
              </a:solidFill>
            </a:endParaRPr>
          </a:p>
        </p:txBody>
      </p:sp>
      <p:sp>
        <p:nvSpPr>
          <p:cNvPr id="15" name="TextBox 14">
            <a:extLst>
              <a:ext uri="{FF2B5EF4-FFF2-40B4-BE49-F238E27FC236}">
                <a16:creationId xmlns:a16="http://schemas.microsoft.com/office/drawing/2014/main" id="{B99ABAF2-9685-D94C-A612-67D36F4F159D}"/>
              </a:ext>
            </a:extLst>
          </p:cNvPr>
          <p:cNvSpPr txBox="1"/>
          <p:nvPr/>
        </p:nvSpPr>
        <p:spPr>
          <a:xfrm>
            <a:off x="6096000" y="5704117"/>
            <a:ext cx="5689599" cy="400110"/>
          </a:xfrm>
          <a:prstGeom prst="rect">
            <a:avLst/>
          </a:prstGeom>
          <a:noFill/>
        </p:spPr>
        <p:txBody>
          <a:bodyPr wrap="square" rtlCol="0">
            <a:spAutoFit/>
          </a:bodyPr>
          <a:lstStyle/>
          <a:p>
            <a:pPr algn="r"/>
            <a:r>
              <a:rPr lang="en-US" sz="2000" i="1" dirty="0">
                <a:solidFill>
                  <a:schemeClr val="bg1"/>
                </a:solidFill>
                <a:latin typeface="Avenir" panose="02000503020000020003" pitchFamily="2" charset="0"/>
              </a:rPr>
              <a:t>Sub-title, name or date goes here</a:t>
            </a:r>
            <a:endParaRPr lang="en-US" sz="2800" dirty="0">
              <a:solidFill>
                <a:schemeClr val="bg1"/>
              </a:solidFill>
              <a:latin typeface="Avenir" panose="02000503020000020003" pitchFamily="2" charset="0"/>
            </a:endParaRPr>
          </a:p>
        </p:txBody>
      </p:sp>
    </p:spTree>
    <p:extLst>
      <p:ext uri="{BB962C8B-B14F-4D97-AF65-F5344CB8AC3E}">
        <p14:creationId xmlns:p14="http://schemas.microsoft.com/office/powerpoint/2010/main" val="1643130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36AF8AA-61DF-944E-9263-2C2F20373E9D}"/>
              </a:ext>
            </a:extLst>
          </p:cNvPr>
          <p:cNvSpPr>
            <a:spLocks noGrp="1"/>
          </p:cNvSpPr>
          <p:nvPr>
            <p:ph type="pic" sz="quarter" idx="10"/>
          </p:nvPr>
        </p:nvSpPr>
        <p:spPr/>
      </p:sp>
      <p:pic>
        <p:nvPicPr>
          <p:cNvPr id="3" name="Picture 2">
            <a:extLst>
              <a:ext uri="{FF2B5EF4-FFF2-40B4-BE49-F238E27FC236}">
                <a16:creationId xmlns:a16="http://schemas.microsoft.com/office/drawing/2014/main" id="{B498CC7E-FFB6-314C-9D39-BB2813441AF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33D0A9D-DECB-2942-B904-784D8EBDB3FE}"/>
              </a:ext>
            </a:extLst>
          </p:cNvPr>
          <p:cNvSpPr txBox="1"/>
          <p:nvPr/>
        </p:nvSpPr>
        <p:spPr>
          <a:xfrm>
            <a:off x="342414" y="3429000"/>
            <a:ext cx="6753955" cy="2862322"/>
          </a:xfrm>
          <a:prstGeom prst="rect">
            <a:avLst/>
          </a:prstGeom>
          <a:noFill/>
        </p:spPr>
        <p:txBody>
          <a:bodyPr wrap="square" rtlCol="0">
            <a:spAutoFit/>
          </a:bodyPr>
          <a:lstStyle/>
          <a:p>
            <a:r>
              <a:rPr lang="en-US" sz="6000" dirty="0">
                <a:solidFill>
                  <a:schemeClr val="bg1"/>
                </a:solidFill>
                <a:latin typeface="Avenir" panose="02000503020000020003" pitchFamily="2" charset="0"/>
              </a:rPr>
              <a:t>Title of Presentation</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Goes Here</a:t>
            </a:r>
            <a:endParaRPr lang="en-US" dirty="0">
              <a:solidFill>
                <a:schemeClr val="bg1"/>
              </a:solidFill>
            </a:endParaRPr>
          </a:p>
        </p:txBody>
      </p:sp>
      <p:sp>
        <p:nvSpPr>
          <p:cNvPr id="5" name="TextBox 4">
            <a:extLst>
              <a:ext uri="{FF2B5EF4-FFF2-40B4-BE49-F238E27FC236}">
                <a16:creationId xmlns:a16="http://schemas.microsoft.com/office/drawing/2014/main" id="{500E9482-12AA-284D-A1E1-B7649F90099D}"/>
              </a:ext>
            </a:extLst>
          </p:cNvPr>
          <p:cNvSpPr txBox="1"/>
          <p:nvPr/>
        </p:nvSpPr>
        <p:spPr>
          <a:xfrm>
            <a:off x="6096000" y="5704117"/>
            <a:ext cx="5689599" cy="400110"/>
          </a:xfrm>
          <a:prstGeom prst="rect">
            <a:avLst/>
          </a:prstGeom>
          <a:noFill/>
        </p:spPr>
        <p:txBody>
          <a:bodyPr wrap="square" rtlCol="0">
            <a:spAutoFit/>
          </a:bodyPr>
          <a:lstStyle/>
          <a:p>
            <a:pPr algn="r"/>
            <a:r>
              <a:rPr lang="en-US" sz="2000" i="1" dirty="0">
                <a:solidFill>
                  <a:schemeClr val="bg1"/>
                </a:solidFill>
                <a:latin typeface="Avenir" panose="02000503020000020003" pitchFamily="2" charset="0"/>
              </a:rPr>
              <a:t>Sub-title, name or date goes here</a:t>
            </a:r>
            <a:endParaRPr lang="en-US" sz="2800" dirty="0">
              <a:solidFill>
                <a:schemeClr val="bg1"/>
              </a:solidFill>
              <a:latin typeface="Avenir" panose="02000503020000020003" pitchFamily="2" charset="0"/>
            </a:endParaRPr>
          </a:p>
        </p:txBody>
      </p:sp>
    </p:spTree>
    <p:extLst>
      <p:ext uri="{BB962C8B-B14F-4D97-AF65-F5344CB8AC3E}">
        <p14:creationId xmlns:p14="http://schemas.microsoft.com/office/powerpoint/2010/main" val="36719703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CC graduate holds up a diploma in front of large SLCC letters on the Jordan campus">
            <a:extLst>
              <a:ext uri="{FF2B5EF4-FFF2-40B4-BE49-F238E27FC236}">
                <a16:creationId xmlns:a16="http://schemas.microsoft.com/office/drawing/2014/main" id="{66AB6185-4E8D-6D49-B507-DB6313E6D2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5A06969A-02C8-3E4F-8FB0-3876847D4561}"/>
              </a:ext>
            </a:extLst>
          </p:cNvPr>
          <p:cNvSpPr txBox="1"/>
          <p:nvPr/>
        </p:nvSpPr>
        <p:spPr>
          <a:xfrm>
            <a:off x="342415" y="3429000"/>
            <a:ext cx="5626124" cy="2862322"/>
          </a:xfrm>
          <a:prstGeom prst="rect">
            <a:avLst/>
          </a:prstGeom>
          <a:noFill/>
        </p:spPr>
        <p:txBody>
          <a:bodyPr wrap="square" rtlCol="0">
            <a:spAutoFit/>
          </a:bodyPr>
          <a:lstStyle/>
          <a:p>
            <a:r>
              <a:rPr lang="en-US" sz="6000" dirty="0">
                <a:solidFill>
                  <a:schemeClr val="bg1"/>
                </a:solidFill>
                <a:latin typeface="Avenir" panose="02000503020000020003" pitchFamily="2" charset="0"/>
              </a:rPr>
              <a:t>Section</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Header</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Goes Here</a:t>
            </a:r>
            <a:endParaRPr lang="en-US" dirty="0">
              <a:solidFill>
                <a:schemeClr val="bg1"/>
              </a:solidFill>
            </a:endParaRPr>
          </a:p>
        </p:txBody>
      </p:sp>
    </p:spTree>
    <p:extLst>
      <p:ext uri="{BB962C8B-B14F-4D97-AF65-F5344CB8AC3E}">
        <p14:creationId xmlns:p14="http://schemas.microsoft.com/office/powerpoint/2010/main" val="1256268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CC student works with machinery">
            <a:extLst>
              <a:ext uri="{FF2B5EF4-FFF2-40B4-BE49-F238E27FC236}">
                <a16:creationId xmlns:a16="http://schemas.microsoft.com/office/drawing/2014/main" id="{E848E229-5D5A-BC48-AF89-18CD96AB7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E826A37-E847-D240-BA59-518E8F7C5578}"/>
              </a:ext>
            </a:extLst>
          </p:cNvPr>
          <p:cNvSpPr txBox="1"/>
          <p:nvPr/>
        </p:nvSpPr>
        <p:spPr>
          <a:xfrm>
            <a:off x="6175450" y="3429000"/>
            <a:ext cx="5626124" cy="2862322"/>
          </a:xfrm>
          <a:prstGeom prst="rect">
            <a:avLst/>
          </a:prstGeom>
          <a:noFill/>
        </p:spPr>
        <p:txBody>
          <a:bodyPr wrap="square" rtlCol="0">
            <a:spAutoFit/>
          </a:bodyPr>
          <a:lstStyle/>
          <a:p>
            <a:r>
              <a:rPr lang="en-US" sz="6000" dirty="0">
                <a:solidFill>
                  <a:schemeClr val="bg1"/>
                </a:solidFill>
                <a:latin typeface="Avenir" panose="02000503020000020003" pitchFamily="2" charset="0"/>
              </a:rPr>
              <a:t>Section</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Header</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Goes Here</a:t>
            </a:r>
            <a:endParaRPr lang="en-US" dirty="0">
              <a:solidFill>
                <a:schemeClr val="bg1"/>
              </a:solidFill>
            </a:endParaRPr>
          </a:p>
        </p:txBody>
      </p:sp>
    </p:spTree>
    <p:extLst>
      <p:ext uri="{BB962C8B-B14F-4D97-AF65-F5344CB8AC3E}">
        <p14:creationId xmlns:p14="http://schemas.microsoft.com/office/powerpoint/2010/main" val="1854317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CC student operates a camera in film class">
            <a:extLst>
              <a:ext uri="{FF2B5EF4-FFF2-40B4-BE49-F238E27FC236}">
                <a16:creationId xmlns:a16="http://schemas.microsoft.com/office/drawing/2014/main" id="{F786F818-1459-B040-8A39-344DBDE204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448AEB0C-4114-454F-AE29-6715C837C8C0}"/>
              </a:ext>
            </a:extLst>
          </p:cNvPr>
          <p:cNvSpPr txBox="1"/>
          <p:nvPr/>
        </p:nvSpPr>
        <p:spPr>
          <a:xfrm>
            <a:off x="6175450" y="3429000"/>
            <a:ext cx="5626124" cy="2862322"/>
          </a:xfrm>
          <a:prstGeom prst="rect">
            <a:avLst/>
          </a:prstGeom>
          <a:noFill/>
        </p:spPr>
        <p:txBody>
          <a:bodyPr wrap="square" rtlCol="0">
            <a:spAutoFit/>
          </a:bodyPr>
          <a:lstStyle/>
          <a:p>
            <a:r>
              <a:rPr lang="en-US" sz="6000" dirty="0">
                <a:solidFill>
                  <a:schemeClr val="bg1"/>
                </a:solidFill>
                <a:latin typeface="Avenir" panose="02000503020000020003" pitchFamily="2" charset="0"/>
              </a:rPr>
              <a:t>Section</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Header</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Goes Here</a:t>
            </a:r>
            <a:endParaRPr lang="en-US" dirty="0">
              <a:solidFill>
                <a:schemeClr val="bg1"/>
              </a:solidFill>
            </a:endParaRPr>
          </a:p>
        </p:txBody>
      </p:sp>
    </p:spTree>
    <p:extLst>
      <p:ext uri="{BB962C8B-B14F-4D97-AF65-F5344CB8AC3E}">
        <p14:creationId xmlns:p14="http://schemas.microsoft.com/office/powerpoint/2010/main" val="163053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36AF8AA-61DF-944E-9263-2C2F20373E9D}"/>
              </a:ext>
            </a:extLst>
          </p:cNvPr>
          <p:cNvSpPr>
            <a:spLocks noGrp="1"/>
          </p:cNvSpPr>
          <p:nvPr>
            <p:ph type="pic" sz="quarter" idx="10"/>
          </p:nvPr>
        </p:nvSpPr>
        <p:spPr/>
      </p:sp>
      <p:pic>
        <p:nvPicPr>
          <p:cNvPr id="3" name="Picture 2">
            <a:extLst>
              <a:ext uri="{FF2B5EF4-FFF2-40B4-BE49-F238E27FC236}">
                <a16:creationId xmlns:a16="http://schemas.microsoft.com/office/drawing/2014/main" id="{528BC775-7D61-8F4D-8844-2ADB6BC2CA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76544" y="0"/>
            <a:ext cx="6315456" cy="6858000"/>
          </a:xfrm>
          <a:prstGeom prst="rect">
            <a:avLst/>
          </a:prstGeom>
        </p:spPr>
      </p:pic>
      <p:sp>
        <p:nvSpPr>
          <p:cNvPr id="4" name="TextBox 3">
            <a:extLst>
              <a:ext uri="{FF2B5EF4-FFF2-40B4-BE49-F238E27FC236}">
                <a16:creationId xmlns:a16="http://schemas.microsoft.com/office/drawing/2014/main" id="{1E9821D2-E1BF-C142-8692-27C5B2AB75EB}"/>
              </a:ext>
            </a:extLst>
          </p:cNvPr>
          <p:cNvSpPr txBox="1"/>
          <p:nvPr/>
        </p:nvSpPr>
        <p:spPr>
          <a:xfrm>
            <a:off x="6175450" y="3429000"/>
            <a:ext cx="5626124" cy="2862322"/>
          </a:xfrm>
          <a:prstGeom prst="rect">
            <a:avLst/>
          </a:prstGeom>
          <a:noFill/>
        </p:spPr>
        <p:txBody>
          <a:bodyPr wrap="square" rtlCol="0">
            <a:spAutoFit/>
          </a:bodyPr>
          <a:lstStyle/>
          <a:p>
            <a:r>
              <a:rPr lang="en-US" sz="6000" dirty="0">
                <a:solidFill>
                  <a:schemeClr val="bg1"/>
                </a:solidFill>
                <a:latin typeface="Avenir" panose="02000503020000020003" pitchFamily="2" charset="0"/>
              </a:rPr>
              <a:t>Section</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Header</a:t>
            </a:r>
            <a:br>
              <a:rPr lang="en-US" sz="6000" dirty="0">
                <a:solidFill>
                  <a:schemeClr val="bg1"/>
                </a:solidFill>
                <a:latin typeface="Avenir" panose="02000503020000020003" pitchFamily="2" charset="0"/>
              </a:rPr>
            </a:br>
            <a:r>
              <a:rPr lang="en-US" sz="6000" dirty="0">
                <a:solidFill>
                  <a:schemeClr val="bg1"/>
                </a:solidFill>
                <a:latin typeface="Avenir" panose="02000503020000020003" pitchFamily="2" charset="0"/>
              </a:rPr>
              <a:t>Goes Here</a:t>
            </a:r>
            <a:endParaRPr lang="en-US" dirty="0">
              <a:solidFill>
                <a:schemeClr val="bg1"/>
              </a:solidFill>
            </a:endParaRPr>
          </a:p>
        </p:txBody>
      </p:sp>
    </p:spTree>
    <p:extLst>
      <p:ext uri="{BB962C8B-B14F-4D97-AF65-F5344CB8AC3E}">
        <p14:creationId xmlns:p14="http://schemas.microsoft.com/office/powerpoint/2010/main" val="2099179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CC student in regalia holding up a diploma at commencement">
            <a:extLst>
              <a:ext uri="{FF2B5EF4-FFF2-40B4-BE49-F238E27FC236}">
                <a16:creationId xmlns:a16="http://schemas.microsoft.com/office/drawing/2014/main" id="{CFE58661-A3BF-6342-837C-C7848456DF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764D284D-858E-1544-83D4-DFBEDA360841}"/>
              </a:ext>
            </a:extLst>
          </p:cNvPr>
          <p:cNvSpPr txBox="1"/>
          <p:nvPr/>
        </p:nvSpPr>
        <p:spPr>
          <a:xfrm>
            <a:off x="406401" y="3950440"/>
            <a:ext cx="3251200" cy="707886"/>
          </a:xfrm>
          <a:prstGeom prst="rect">
            <a:avLst/>
          </a:prstGeom>
          <a:noFill/>
        </p:spPr>
        <p:txBody>
          <a:bodyPr wrap="square" rtlCol="0">
            <a:spAutoFit/>
          </a:bodyPr>
          <a:lstStyle/>
          <a:p>
            <a:r>
              <a:rPr lang="en-US" sz="4000" dirty="0">
                <a:solidFill>
                  <a:schemeClr val="bg1"/>
                </a:solidFill>
                <a:latin typeface="Avenir" panose="02000503020000020003" pitchFamily="2" charset="0"/>
              </a:rPr>
              <a:t>Heading</a:t>
            </a:r>
            <a:endParaRPr lang="en-US" sz="4800" dirty="0">
              <a:solidFill>
                <a:schemeClr val="bg1"/>
              </a:solidFill>
              <a:latin typeface="Avenir" panose="02000503020000020003" pitchFamily="2" charset="0"/>
            </a:endParaRPr>
          </a:p>
        </p:txBody>
      </p:sp>
      <p:sp>
        <p:nvSpPr>
          <p:cNvPr id="10" name="TextBox 9">
            <a:extLst>
              <a:ext uri="{FF2B5EF4-FFF2-40B4-BE49-F238E27FC236}">
                <a16:creationId xmlns:a16="http://schemas.microsoft.com/office/drawing/2014/main" id="{FF4612F3-4A7B-DB4D-8815-0489339B312C}"/>
              </a:ext>
            </a:extLst>
          </p:cNvPr>
          <p:cNvSpPr txBox="1"/>
          <p:nvPr/>
        </p:nvSpPr>
        <p:spPr>
          <a:xfrm>
            <a:off x="406402" y="4920920"/>
            <a:ext cx="3251200" cy="523220"/>
          </a:xfrm>
          <a:prstGeom prst="rect">
            <a:avLst/>
          </a:prstGeom>
          <a:noFill/>
        </p:spPr>
        <p:txBody>
          <a:bodyPr wrap="square" rtlCol="0">
            <a:spAutoFit/>
          </a:bodyPr>
          <a:lstStyle/>
          <a:p>
            <a:r>
              <a:rPr lang="en-US" sz="2800" dirty="0">
                <a:solidFill>
                  <a:schemeClr val="bg1"/>
                </a:solidFill>
                <a:latin typeface="Avenir" panose="02000503020000020003" pitchFamily="2" charset="0"/>
              </a:rPr>
              <a:t>Body</a:t>
            </a:r>
          </a:p>
        </p:txBody>
      </p:sp>
      <p:sp>
        <p:nvSpPr>
          <p:cNvPr id="11" name="TextBox 10">
            <a:extLst>
              <a:ext uri="{FF2B5EF4-FFF2-40B4-BE49-F238E27FC236}">
                <a16:creationId xmlns:a16="http://schemas.microsoft.com/office/drawing/2014/main" id="{33912D83-E13A-6A4F-BC76-927BE0507AAE}"/>
              </a:ext>
            </a:extLst>
          </p:cNvPr>
          <p:cNvSpPr txBox="1"/>
          <p:nvPr/>
        </p:nvSpPr>
        <p:spPr>
          <a:xfrm>
            <a:off x="406401" y="379765"/>
            <a:ext cx="5201919" cy="707886"/>
          </a:xfrm>
          <a:prstGeom prst="rect">
            <a:avLst/>
          </a:prstGeom>
          <a:noFill/>
        </p:spPr>
        <p:txBody>
          <a:bodyPr wrap="square" rtlCol="0">
            <a:spAutoFit/>
          </a:bodyPr>
          <a:lstStyle/>
          <a:p>
            <a:r>
              <a:rPr lang="en-US" sz="4000" dirty="0">
                <a:latin typeface="Avenir" panose="02000503020000020003" pitchFamily="2" charset="0"/>
              </a:rPr>
              <a:t>Header</a:t>
            </a:r>
            <a:endParaRPr lang="en-US" sz="4800" dirty="0">
              <a:latin typeface="Avenir" panose="02000503020000020003" pitchFamily="2" charset="0"/>
            </a:endParaRPr>
          </a:p>
        </p:txBody>
      </p:sp>
      <p:sp>
        <p:nvSpPr>
          <p:cNvPr id="12" name="TextBox 11">
            <a:extLst>
              <a:ext uri="{FF2B5EF4-FFF2-40B4-BE49-F238E27FC236}">
                <a16:creationId xmlns:a16="http://schemas.microsoft.com/office/drawing/2014/main" id="{B593B4E6-96B8-2B40-A499-41F3394879CD}"/>
              </a:ext>
            </a:extLst>
          </p:cNvPr>
          <p:cNvSpPr txBox="1"/>
          <p:nvPr/>
        </p:nvSpPr>
        <p:spPr>
          <a:xfrm>
            <a:off x="406400" y="1532971"/>
            <a:ext cx="5201919" cy="523220"/>
          </a:xfrm>
          <a:prstGeom prst="rect">
            <a:avLst/>
          </a:prstGeom>
          <a:noFill/>
        </p:spPr>
        <p:txBody>
          <a:bodyPr wrap="square" rtlCol="0">
            <a:spAutoFit/>
          </a:bodyPr>
          <a:lstStyle/>
          <a:p>
            <a:r>
              <a:rPr lang="en-US" sz="2800" dirty="0">
                <a:latin typeface="Avenir" panose="02000503020000020003" pitchFamily="2" charset="0"/>
              </a:rPr>
              <a:t>Sub-header</a:t>
            </a:r>
          </a:p>
        </p:txBody>
      </p:sp>
      <p:sp>
        <p:nvSpPr>
          <p:cNvPr id="13" name="TextBox 12">
            <a:extLst>
              <a:ext uri="{FF2B5EF4-FFF2-40B4-BE49-F238E27FC236}">
                <a16:creationId xmlns:a16="http://schemas.microsoft.com/office/drawing/2014/main" id="{C8805D4F-BD51-924F-B051-B7F1C5CE6C92}"/>
              </a:ext>
            </a:extLst>
          </p:cNvPr>
          <p:cNvSpPr txBox="1"/>
          <p:nvPr/>
        </p:nvSpPr>
        <p:spPr>
          <a:xfrm>
            <a:off x="406400" y="2136470"/>
            <a:ext cx="5201918" cy="400110"/>
          </a:xfrm>
          <a:prstGeom prst="rect">
            <a:avLst/>
          </a:prstGeom>
          <a:noFill/>
        </p:spPr>
        <p:txBody>
          <a:bodyPr wrap="square" rtlCol="0">
            <a:spAutoFit/>
          </a:bodyPr>
          <a:lstStyle/>
          <a:p>
            <a:r>
              <a:rPr lang="en-US" sz="2000" dirty="0">
                <a:latin typeface="Avenir" panose="02000503020000020003" pitchFamily="2" charset="0"/>
              </a:rPr>
              <a:t>Body</a:t>
            </a:r>
          </a:p>
        </p:txBody>
      </p:sp>
    </p:spTree>
    <p:extLst>
      <p:ext uri="{BB962C8B-B14F-4D97-AF65-F5344CB8AC3E}">
        <p14:creationId xmlns:p14="http://schemas.microsoft.com/office/powerpoint/2010/main" val="2507259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1546</TotalTime>
  <Words>232</Words>
  <Application>Microsoft Office PowerPoint</Application>
  <PresentationFormat>Widescreen</PresentationFormat>
  <Paragraphs>98</Paragraphs>
  <Slides>27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Avenir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Alina Osika</dc:creator>
  <cp:lastModifiedBy>Mark A. Fossen</cp:lastModifiedBy>
  <cp:revision>33</cp:revision>
  <dcterms:created xsi:type="dcterms:W3CDTF">2020-09-03T17:34:05Z</dcterms:created>
  <dcterms:modified xsi:type="dcterms:W3CDTF">2021-01-19T20:07:11Z</dcterms:modified>
</cp:coreProperties>
</file>