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95CD88-3FFB-A44A-B76F-AF2E4950769D}" v="3" dt="2022-12-22T19:27:56.1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3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9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Martinez" userId="1dabf6ef-442a-4041-bc07-b020b65eb223" providerId="ADAL" clId="{2E95CD88-3FFB-A44A-B76F-AF2E4950769D}"/>
    <pc:docChg chg="undo custSel modSld">
      <pc:chgData name="Alex Martinez" userId="1dabf6ef-442a-4041-bc07-b020b65eb223" providerId="ADAL" clId="{2E95CD88-3FFB-A44A-B76F-AF2E4950769D}" dt="2022-12-22T19:30:14.785" v="60" actId="1076"/>
      <pc:docMkLst>
        <pc:docMk/>
      </pc:docMkLst>
      <pc:sldChg chg="addSp delSp modSp mod modClrScheme chgLayout">
        <pc:chgData name="Alex Martinez" userId="1dabf6ef-442a-4041-bc07-b020b65eb223" providerId="ADAL" clId="{2E95CD88-3FFB-A44A-B76F-AF2E4950769D}" dt="2022-12-22T19:30:00.798" v="57" actId="1076"/>
        <pc:sldMkLst>
          <pc:docMk/>
          <pc:sldMk cId="717613744" sldId="256"/>
        </pc:sldMkLst>
        <pc:spChg chg="add mod ord">
          <ac:chgData name="Alex Martinez" userId="1dabf6ef-442a-4041-bc07-b020b65eb223" providerId="ADAL" clId="{2E95CD88-3FFB-A44A-B76F-AF2E4950769D}" dt="2022-12-22T19:30:00.798" v="57" actId="1076"/>
          <ac:spMkLst>
            <pc:docMk/>
            <pc:sldMk cId="717613744" sldId="256"/>
            <ac:spMk id="2" creationId="{178EC13A-EC7D-35C9-6194-C390ABFED68E}"/>
          </ac:spMkLst>
        </pc:spChg>
        <pc:spChg chg="add del mod ord">
          <ac:chgData name="Alex Martinez" userId="1dabf6ef-442a-4041-bc07-b020b65eb223" providerId="ADAL" clId="{2E95CD88-3FFB-A44A-B76F-AF2E4950769D}" dt="2022-12-22T19:28:24.796" v="27" actId="478"/>
          <ac:spMkLst>
            <pc:docMk/>
            <pc:sldMk cId="717613744" sldId="256"/>
            <ac:spMk id="3" creationId="{51A50377-829C-09DE-5E56-E26A2F1A9F78}"/>
          </ac:spMkLst>
        </pc:spChg>
        <pc:spChg chg="mod">
          <ac:chgData name="Alex Martinez" userId="1dabf6ef-442a-4041-bc07-b020b65eb223" providerId="ADAL" clId="{2E95CD88-3FFB-A44A-B76F-AF2E4950769D}" dt="2022-12-22T19:27:18.959" v="12" actId="207"/>
          <ac:spMkLst>
            <pc:docMk/>
            <pc:sldMk cId="717613744" sldId="256"/>
            <ac:spMk id="8" creationId="{CCAF9E13-5029-EA4C-BDF7-E7F4D2D4B3CF}"/>
          </ac:spMkLst>
        </pc:spChg>
        <pc:spChg chg="mod">
          <ac:chgData name="Alex Martinez" userId="1dabf6ef-442a-4041-bc07-b020b65eb223" providerId="ADAL" clId="{2E95CD88-3FFB-A44A-B76F-AF2E4950769D}" dt="2022-12-22T19:27:03.426" v="10" actId="207"/>
          <ac:spMkLst>
            <pc:docMk/>
            <pc:sldMk cId="717613744" sldId="256"/>
            <ac:spMk id="9" creationId="{89AEF0C0-37A4-5C47-80E8-E1490AB9D10B}"/>
          </ac:spMkLst>
        </pc:spChg>
        <pc:picChg chg="mod">
          <ac:chgData name="Alex Martinez" userId="1dabf6ef-442a-4041-bc07-b020b65eb223" providerId="ADAL" clId="{2E95CD88-3FFB-A44A-B76F-AF2E4950769D}" dt="2022-12-22T19:29:35.541" v="54" actId="1076"/>
          <ac:picMkLst>
            <pc:docMk/>
            <pc:sldMk cId="717613744" sldId="256"/>
            <ac:picMk id="7" creationId="{29971B1B-9FEA-814A-BD37-2108A805B6B3}"/>
          </ac:picMkLst>
        </pc:picChg>
      </pc:sldChg>
      <pc:sldChg chg="addSp delSp modSp mod">
        <pc:chgData name="Alex Martinez" userId="1dabf6ef-442a-4041-bc07-b020b65eb223" providerId="ADAL" clId="{2E95CD88-3FFB-A44A-B76F-AF2E4950769D}" dt="2022-12-22T19:27:44.528" v="15"/>
        <pc:sldMkLst>
          <pc:docMk/>
          <pc:sldMk cId="996065153" sldId="257"/>
        </pc:sldMkLst>
        <pc:spChg chg="add mod">
          <ac:chgData name="Alex Martinez" userId="1dabf6ef-442a-4041-bc07-b020b65eb223" providerId="ADAL" clId="{2E95CD88-3FFB-A44A-B76F-AF2E4950769D}" dt="2022-12-22T19:27:44.528" v="15"/>
          <ac:spMkLst>
            <pc:docMk/>
            <pc:sldMk cId="996065153" sldId="257"/>
            <ac:spMk id="2" creationId="{189458D4-FF81-1906-90CA-48112DB73339}"/>
          </ac:spMkLst>
        </pc:spChg>
        <pc:spChg chg="add mod">
          <ac:chgData name="Alex Martinez" userId="1dabf6ef-442a-4041-bc07-b020b65eb223" providerId="ADAL" clId="{2E95CD88-3FFB-A44A-B76F-AF2E4950769D}" dt="2022-12-22T19:27:44.528" v="15"/>
          <ac:spMkLst>
            <pc:docMk/>
            <pc:sldMk cId="996065153" sldId="257"/>
            <ac:spMk id="3" creationId="{912CC2EF-D382-A1B0-B234-FE5F3C68E684}"/>
          </ac:spMkLst>
        </pc:spChg>
        <pc:spChg chg="del">
          <ac:chgData name="Alex Martinez" userId="1dabf6ef-442a-4041-bc07-b020b65eb223" providerId="ADAL" clId="{2E95CD88-3FFB-A44A-B76F-AF2E4950769D}" dt="2022-12-22T19:27:43.660" v="14" actId="478"/>
          <ac:spMkLst>
            <pc:docMk/>
            <pc:sldMk cId="996065153" sldId="257"/>
            <ac:spMk id="29" creationId="{3342B1E7-6FB0-1546-A790-1077C67B3B91}"/>
          </ac:spMkLst>
        </pc:spChg>
        <pc:spChg chg="del">
          <ac:chgData name="Alex Martinez" userId="1dabf6ef-442a-4041-bc07-b020b65eb223" providerId="ADAL" clId="{2E95CD88-3FFB-A44A-B76F-AF2E4950769D}" dt="2022-12-22T19:27:43.011" v="13" actId="478"/>
          <ac:spMkLst>
            <pc:docMk/>
            <pc:sldMk cId="996065153" sldId="257"/>
            <ac:spMk id="31" creationId="{517002E9-1C98-EF42-9077-9804BAACB267}"/>
          </ac:spMkLst>
        </pc:spChg>
      </pc:sldChg>
      <pc:sldChg chg="addSp delSp modSp mod">
        <pc:chgData name="Alex Martinez" userId="1dabf6ef-442a-4041-bc07-b020b65eb223" providerId="ADAL" clId="{2E95CD88-3FFB-A44A-B76F-AF2E4950769D}" dt="2022-12-22T19:30:10.068" v="59" actId="1076"/>
        <pc:sldMkLst>
          <pc:docMk/>
          <pc:sldMk cId="2665810618" sldId="258"/>
        </pc:sldMkLst>
        <pc:spChg chg="add mod">
          <ac:chgData name="Alex Martinez" userId="1dabf6ef-442a-4041-bc07-b020b65eb223" providerId="ADAL" clId="{2E95CD88-3FFB-A44A-B76F-AF2E4950769D}" dt="2022-12-22T19:27:50.450" v="18"/>
          <ac:spMkLst>
            <pc:docMk/>
            <pc:sldMk cId="2665810618" sldId="258"/>
            <ac:spMk id="2" creationId="{2BC08290-C2D6-9FC7-079E-6C93E11C5577}"/>
          </ac:spMkLst>
        </pc:spChg>
        <pc:spChg chg="del">
          <ac:chgData name="Alex Martinez" userId="1dabf6ef-442a-4041-bc07-b020b65eb223" providerId="ADAL" clId="{2E95CD88-3FFB-A44A-B76F-AF2E4950769D}" dt="2022-12-22T19:27:48.851" v="16" actId="478"/>
          <ac:spMkLst>
            <pc:docMk/>
            <pc:sldMk cId="2665810618" sldId="258"/>
            <ac:spMk id="5" creationId="{722EF9AD-BE2B-5F4F-A6B5-33100B32C0DD}"/>
          </ac:spMkLst>
        </pc:spChg>
        <pc:spChg chg="del">
          <ac:chgData name="Alex Martinez" userId="1dabf6ef-442a-4041-bc07-b020b65eb223" providerId="ADAL" clId="{2E95CD88-3FFB-A44A-B76F-AF2E4950769D}" dt="2022-12-22T19:27:49.331" v="17" actId="478"/>
          <ac:spMkLst>
            <pc:docMk/>
            <pc:sldMk cId="2665810618" sldId="258"/>
            <ac:spMk id="6" creationId="{C452417C-E3FC-2F43-A83B-F90B8F463ACE}"/>
          </ac:spMkLst>
        </pc:spChg>
        <pc:spChg chg="add mod">
          <ac:chgData name="Alex Martinez" userId="1dabf6ef-442a-4041-bc07-b020b65eb223" providerId="ADAL" clId="{2E95CD88-3FFB-A44A-B76F-AF2E4950769D}" dt="2022-12-22T19:27:50.450" v="18"/>
          <ac:spMkLst>
            <pc:docMk/>
            <pc:sldMk cId="2665810618" sldId="258"/>
            <ac:spMk id="7" creationId="{D0B6F607-5114-233C-3D96-E81D19FA0588}"/>
          </ac:spMkLst>
        </pc:spChg>
        <pc:picChg chg="mod">
          <ac:chgData name="Alex Martinez" userId="1dabf6ef-442a-4041-bc07-b020b65eb223" providerId="ADAL" clId="{2E95CD88-3FFB-A44A-B76F-AF2E4950769D}" dt="2022-12-22T19:30:10.068" v="59" actId="1076"/>
          <ac:picMkLst>
            <pc:docMk/>
            <pc:sldMk cId="2665810618" sldId="258"/>
            <ac:picMk id="3" creationId="{5B82FACE-FB29-724A-8024-65C74F91AA6A}"/>
          </ac:picMkLst>
        </pc:picChg>
      </pc:sldChg>
      <pc:sldChg chg="addSp delSp modSp mod">
        <pc:chgData name="Alex Martinez" userId="1dabf6ef-442a-4041-bc07-b020b65eb223" providerId="ADAL" clId="{2E95CD88-3FFB-A44A-B76F-AF2E4950769D}" dt="2022-12-22T19:30:14.785" v="60" actId="1076"/>
        <pc:sldMkLst>
          <pc:docMk/>
          <pc:sldMk cId="3080488580" sldId="259"/>
        </pc:sldMkLst>
        <pc:spChg chg="add mod">
          <ac:chgData name="Alex Martinez" userId="1dabf6ef-442a-4041-bc07-b020b65eb223" providerId="ADAL" clId="{2E95CD88-3FFB-A44A-B76F-AF2E4950769D}" dt="2022-12-22T19:27:56.138" v="21"/>
          <ac:spMkLst>
            <pc:docMk/>
            <pc:sldMk cId="3080488580" sldId="259"/>
            <ac:spMk id="2" creationId="{80FA7E09-41DC-58B2-A03B-BFB1D30EC6B2}"/>
          </ac:spMkLst>
        </pc:spChg>
        <pc:spChg chg="del">
          <ac:chgData name="Alex Martinez" userId="1dabf6ef-442a-4041-bc07-b020b65eb223" providerId="ADAL" clId="{2E95CD88-3FFB-A44A-B76F-AF2E4950769D}" dt="2022-12-22T19:27:54.843" v="19" actId="478"/>
          <ac:spMkLst>
            <pc:docMk/>
            <pc:sldMk cId="3080488580" sldId="259"/>
            <ac:spMk id="3" creationId="{B200EE56-7113-EF45-B9CC-3B7F7E6FD37F}"/>
          </ac:spMkLst>
        </pc:spChg>
        <pc:spChg chg="del">
          <ac:chgData name="Alex Martinez" userId="1dabf6ef-442a-4041-bc07-b020b65eb223" providerId="ADAL" clId="{2E95CD88-3FFB-A44A-B76F-AF2E4950769D}" dt="2022-12-22T19:27:55.291" v="20" actId="478"/>
          <ac:spMkLst>
            <pc:docMk/>
            <pc:sldMk cId="3080488580" sldId="259"/>
            <ac:spMk id="4" creationId="{FFE91641-9B60-6546-8B44-7C8E469A8295}"/>
          </ac:spMkLst>
        </pc:spChg>
        <pc:spChg chg="add mod">
          <ac:chgData name="Alex Martinez" userId="1dabf6ef-442a-4041-bc07-b020b65eb223" providerId="ADAL" clId="{2E95CD88-3FFB-A44A-B76F-AF2E4950769D}" dt="2022-12-22T19:27:56.138" v="21"/>
          <ac:spMkLst>
            <pc:docMk/>
            <pc:sldMk cId="3080488580" sldId="259"/>
            <ac:spMk id="6" creationId="{FD719825-FB52-C759-3F34-63BEEFFD05F8}"/>
          </ac:spMkLst>
        </pc:spChg>
        <pc:picChg chg="mod">
          <ac:chgData name="Alex Martinez" userId="1dabf6ef-442a-4041-bc07-b020b65eb223" providerId="ADAL" clId="{2E95CD88-3FFB-A44A-B76F-AF2E4950769D}" dt="2022-12-22T19:30:14.785" v="60" actId="1076"/>
          <ac:picMkLst>
            <pc:docMk/>
            <pc:sldMk cId="3080488580" sldId="259"/>
            <ac:picMk id="5" creationId="{E0AE2B29-9E24-AD47-9507-2122896BB9CB}"/>
          </ac:picMkLst>
        </pc:picChg>
      </pc:sldChg>
    </pc:docChg>
  </pc:docChgLst>
  <pc:docChgLst>
    <pc:chgData name="Alex Martinez" userId="1dabf6ef-442a-4041-bc07-b020b65eb223" providerId="ADAL" clId="{50F677D9-1F5C-F048-9DF9-5D7156F5D8E1}"/>
    <pc:docChg chg="undo custSel modSld">
      <pc:chgData name="Alex Martinez" userId="1dabf6ef-442a-4041-bc07-b020b65eb223" providerId="ADAL" clId="{50F677D9-1F5C-F048-9DF9-5D7156F5D8E1}" dt="2022-06-14T20:54:42.517" v="13"/>
      <pc:docMkLst>
        <pc:docMk/>
      </pc:docMkLst>
      <pc:sldChg chg="addSp delSp modSp mod delAnim modAnim">
        <pc:chgData name="Alex Martinez" userId="1dabf6ef-442a-4041-bc07-b020b65eb223" providerId="ADAL" clId="{50F677D9-1F5C-F048-9DF9-5D7156F5D8E1}" dt="2022-06-14T20:54:42.517" v="13"/>
        <pc:sldMkLst>
          <pc:docMk/>
          <pc:sldMk cId="3080488580" sldId="259"/>
        </pc:sldMkLst>
        <pc:picChg chg="add mod">
          <ac:chgData name="Alex Martinez" userId="1dabf6ef-442a-4041-bc07-b020b65eb223" providerId="ADAL" clId="{50F677D9-1F5C-F048-9DF9-5D7156F5D8E1}" dt="2022-06-14T20:53:40.382" v="8" actId="1076"/>
          <ac:picMkLst>
            <pc:docMk/>
            <pc:sldMk cId="3080488580" sldId="259"/>
            <ac:picMk id="5" creationId="{E0AE2B29-9E24-AD47-9507-2122896BB9CB}"/>
          </ac:picMkLst>
        </pc:picChg>
        <pc:picChg chg="del">
          <ac:chgData name="Alex Martinez" userId="1dabf6ef-442a-4041-bc07-b020b65eb223" providerId="ADAL" clId="{50F677D9-1F5C-F048-9DF9-5D7156F5D8E1}" dt="2022-06-14T20:53:24.111" v="0" actId="478"/>
          <ac:picMkLst>
            <pc:docMk/>
            <pc:sldMk cId="3080488580" sldId="259"/>
            <ac:picMk id="7" creationId="{71093370-5BBA-2543-97FD-8188F4A2507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C9421-64F0-A040-BFD3-8156EA0FC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58AB69-8177-C64F-8DCE-E56BC95B8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E83FB-7418-EF41-A497-D88C0E910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AFC8-7D54-EB4B-849E-292F0C5379C6}" type="datetimeFigureOut">
              <a:rPr lang="en-US" smtClean="0"/>
              <a:t>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7470B-EF41-8F42-B092-0ADA7A0DF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4266E-2A08-5942-8F73-DD0E09F97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1DCF-94D0-CE4F-8EC5-E97011402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3F830-1D0B-064E-BE79-C40D49EDE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D5E146-4DFE-B344-8A22-6621ED6D5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ADEFB-657B-604B-96CA-0848377B3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AFC8-7D54-EB4B-849E-292F0C5379C6}" type="datetimeFigureOut">
              <a:rPr lang="en-US" smtClean="0"/>
              <a:t>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992BE-110A-0A41-B4AC-9FE831608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C6738-9167-0941-94F8-451512196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1DCF-94D0-CE4F-8EC5-E97011402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87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DF2DDA-BD8A-314B-8560-5CCA17D22B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F8A58F-2DE8-CA4C-95A1-3C3C2F847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A1752-DB73-7546-BF99-6C2F35A5B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AFC8-7D54-EB4B-849E-292F0C5379C6}" type="datetimeFigureOut">
              <a:rPr lang="en-US" smtClean="0"/>
              <a:t>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54664-9E7C-2643-A22E-8C802C809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B2392-BA72-B24B-9EE0-4F8368CA2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1DCF-94D0-CE4F-8EC5-E97011402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8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4DAD-7C4D-6B4E-8100-FC7AB6512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84313-AFC4-9F4D-BB6B-75BBDFEAB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B5A37-B080-984E-B266-A2F31CB02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AFC8-7D54-EB4B-849E-292F0C5379C6}" type="datetimeFigureOut">
              <a:rPr lang="en-US" smtClean="0"/>
              <a:t>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91421-F0CB-F54C-B4FB-9F104700F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F003-5605-4440-9D90-5CC2FD1E2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1DCF-94D0-CE4F-8EC5-E97011402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5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C30B0-FF87-8A4F-84AC-720B7C1C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6D605-1F76-C644-89C7-2BABA8967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37287-F540-AC4F-9C3E-59E5E34FF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AFC8-7D54-EB4B-849E-292F0C5379C6}" type="datetimeFigureOut">
              <a:rPr lang="en-US" smtClean="0"/>
              <a:t>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76CC3-9C06-784D-BA5B-DD2317E23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D1CCC-F0A7-B840-8F67-75E621B68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1DCF-94D0-CE4F-8EC5-E97011402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2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B18A-A114-8846-BAF4-5D1B80992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92B45-CC4E-C84D-9661-5752C347F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66698-50AB-8C41-B2CC-C575DA79D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514811-3E46-0445-A0D6-1FBCA3632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AFC8-7D54-EB4B-849E-292F0C5379C6}" type="datetimeFigureOut">
              <a:rPr lang="en-US" smtClean="0"/>
              <a:t>1/3/23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250DE-09C7-964B-BF7B-C7434A107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03539-282F-7946-98F3-DB27DA80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1DCF-94D0-CE4F-8EC5-E97011402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4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1D1F8-B8E4-1540-B720-18A979B82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FF669-65B3-4D45-8CCB-72C40B9D6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795D6D-8168-714A-B8FB-81790C948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08CA87-DE87-5849-953F-B44CB38B5A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3D3235-B6D0-A34D-B722-12A656E0C7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26AB99-5D97-1746-94DA-822959343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AFC8-7D54-EB4B-849E-292F0C5379C6}" type="datetimeFigureOut">
              <a:rPr lang="en-US" smtClean="0"/>
              <a:t>1/3/23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1A19A0-1C87-764D-9C37-05E422E1D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78B21E-D5FB-5742-B894-A55762B09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1DCF-94D0-CE4F-8EC5-E97011402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3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B6D53-1A9B-C941-BD35-1656257C1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59F46-7A9A-494C-964A-7FEFA4BE9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AFC8-7D54-EB4B-849E-292F0C5379C6}" type="datetimeFigureOut">
              <a:rPr lang="en-US" smtClean="0"/>
              <a:t>1/3/23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AAF3C-729D-4740-9D20-33C900FDA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B2EDBA-47A9-0A43-BE27-5AC8469D6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1DCF-94D0-CE4F-8EC5-E97011402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0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3909B2-8CE7-CF48-B151-9CA050600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AFC8-7D54-EB4B-849E-292F0C5379C6}" type="datetimeFigureOut">
              <a:rPr lang="en-US" smtClean="0"/>
              <a:t>1/3/23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6AD2CC-188D-5D4F-99EA-E10049D82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3B5E7-1F9E-B649-8486-57FD8E0F0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1DCF-94D0-CE4F-8EC5-E97011402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0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AFE7B-0443-5C49-AEB0-6016136C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D24A9-9438-8D44-AFB5-63B975134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31740-DF4B-3644-BA9A-CDBDA2734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4904E-4CA1-BF46-A301-CA9F1F28F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AFC8-7D54-EB4B-849E-292F0C5379C6}" type="datetimeFigureOut">
              <a:rPr lang="en-US" smtClean="0"/>
              <a:t>1/3/23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2BAF0C-5DEF-B949-9405-DEA9911DE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EE49F-A780-7649-B69C-A0F2DB506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1DCF-94D0-CE4F-8EC5-E97011402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8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59C75-113F-BD4B-B640-40F13F1AA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79612B-9D7E-DB41-85C2-68F1C79DAE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F8AB3E-9E2A-B346-8AEF-28C5373127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B4500-3389-8743-8D99-58EA15D48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AFC8-7D54-EB4B-849E-292F0C5379C6}" type="datetimeFigureOut">
              <a:rPr lang="en-US" smtClean="0"/>
              <a:t>1/3/23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7229D-284A-DD42-BFB2-FDFA1EDD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08F9B-B318-9646-B590-A0976FB1F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1DCF-94D0-CE4F-8EC5-E97011402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82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91A708-649D-A148-B6BC-EF7D833D4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672DA-E8FB-284B-BB23-A9563EBC2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A312D-CAFD-5243-824C-BFC74D2C9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2AFC8-7D54-EB4B-849E-292F0C5379C6}" type="datetimeFigureOut">
              <a:rPr lang="en-US" smtClean="0"/>
              <a:t>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28817-92AF-C14D-A2BF-6A8D87713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27507-4422-764E-9644-263DBCF2A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41DCF-94D0-CE4F-8EC5-E97011402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2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971B1B-9FEA-814A-BD37-2108A805B6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744" y="4557552"/>
            <a:ext cx="3026512" cy="8747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CAF9E13-5029-EA4C-BDF7-E7F4D2D4B3CF}"/>
              </a:ext>
            </a:extLst>
          </p:cNvPr>
          <p:cNvSpPr/>
          <p:nvPr/>
        </p:nvSpPr>
        <p:spPr>
          <a:xfrm>
            <a:off x="8954429" y="6579220"/>
            <a:ext cx="3237571" cy="2787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AEF0C0-37A4-5C47-80E8-E1490AB9D10B}"/>
              </a:ext>
            </a:extLst>
          </p:cNvPr>
          <p:cNvSpPr/>
          <p:nvPr/>
        </p:nvSpPr>
        <p:spPr>
          <a:xfrm>
            <a:off x="0" y="6579220"/>
            <a:ext cx="8764859" cy="2787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8EC13A-EC7D-35C9-6194-C390ABFED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5718"/>
            <a:ext cx="10515600" cy="2556751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71761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2F8BB1C-00ED-5F46-AA24-BD78C2F3A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519" y="345990"/>
            <a:ext cx="3548550" cy="102561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A0BE1D5-B9D6-1844-80E2-2556373D0E9F}"/>
              </a:ext>
            </a:extLst>
          </p:cNvPr>
          <p:cNvSpPr txBox="1"/>
          <p:nvPr/>
        </p:nvSpPr>
        <p:spPr>
          <a:xfrm>
            <a:off x="1706137" y="2174488"/>
            <a:ext cx="92332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</a:rPr>
              <a:t>PLACE HOLDER TEXT</a:t>
            </a:r>
          </a:p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Avenir Black" panose="02000503020000020003" pitchFamily="2" charset="0"/>
            </a:endParaRPr>
          </a:p>
          <a:p>
            <a:pPr algn="ctr"/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Hicipsusam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aut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es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ut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auta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doloriatur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min et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volupta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tiatur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aut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delit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quam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seque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es as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recusdanimus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idigend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andestrum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faceria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pro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tem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re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parchiciis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escil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iuntiis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ea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con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nostiunti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blab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im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que por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maio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. Nam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volor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maiorro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qui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berro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bere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repedit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et pa sim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rere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sum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raecte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molupta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tatur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? </a:t>
            </a: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9458D4-FF81-1906-90CA-48112DB73339}"/>
              </a:ext>
            </a:extLst>
          </p:cNvPr>
          <p:cNvSpPr/>
          <p:nvPr/>
        </p:nvSpPr>
        <p:spPr>
          <a:xfrm>
            <a:off x="8954429" y="6579220"/>
            <a:ext cx="3237571" cy="2787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2CC2EF-D382-A1B0-B234-FE5F3C68E684}"/>
              </a:ext>
            </a:extLst>
          </p:cNvPr>
          <p:cNvSpPr/>
          <p:nvPr/>
        </p:nvSpPr>
        <p:spPr>
          <a:xfrm>
            <a:off x="0" y="6579220"/>
            <a:ext cx="8764859" cy="2787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6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2F8BB1C-00ED-5F46-AA24-BD78C2F3A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519" y="345990"/>
            <a:ext cx="3548550" cy="1025610"/>
          </a:xfrm>
          <a:prstGeom prst="rect">
            <a:avLst/>
          </a:prstGeom>
        </p:spPr>
      </p:pic>
      <p:pic>
        <p:nvPicPr>
          <p:cNvPr id="3" name="Picture 2" descr="A picture containing outdoor, sky, building, curb&#10;&#10;Description automatically generated">
            <a:extLst>
              <a:ext uri="{FF2B5EF4-FFF2-40B4-BE49-F238E27FC236}">
                <a16:creationId xmlns:a16="http://schemas.microsoft.com/office/drawing/2014/main" id="{5B82FACE-FB29-724A-8024-65C74F91AA6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59" y="1234965"/>
            <a:ext cx="5937062" cy="46584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9011DC-B235-C343-A59F-D3E964644392}"/>
              </a:ext>
            </a:extLst>
          </p:cNvPr>
          <p:cNvSpPr txBox="1"/>
          <p:nvPr/>
        </p:nvSpPr>
        <p:spPr>
          <a:xfrm>
            <a:off x="6450227" y="2013549"/>
            <a:ext cx="5366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</a:rPr>
              <a:t>PLACE HOLDER TEXT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Avenir Black" panose="02000503020000020003" pitchFamily="2" charset="0"/>
            </a:endParaRPr>
          </a:p>
          <a:p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Hicipsusam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aut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es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ut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auta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doloriatur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min et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volupta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tiatur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aut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delit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quam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seque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es as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recusdanimus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idigend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andestrum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faceria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pro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tem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re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parchiciis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escil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iuntiis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ea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con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nostiunti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blab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im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que por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maio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. Nam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volor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maiorro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qui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berro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bere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repedit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et pa sim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rere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sum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raecte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molupta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tatur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</a:rPr>
              <a:t>? 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C08290-C2D6-9FC7-079E-6C93E11C5577}"/>
              </a:ext>
            </a:extLst>
          </p:cNvPr>
          <p:cNvSpPr/>
          <p:nvPr/>
        </p:nvSpPr>
        <p:spPr>
          <a:xfrm>
            <a:off x="8954429" y="6579220"/>
            <a:ext cx="3237571" cy="2787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B6F607-5114-233C-3D96-E81D19FA0588}"/>
              </a:ext>
            </a:extLst>
          </p:cNvPr>
          <p:cNvSpPr/>
          <p:nvPr/>
        </p:nvSpPr>
        <p:spPr>
          <a:xfrm>
            <a:off x="0" y="6579220"/>
            <a:ext cx="8764859" cy="2787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1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2F8BB1C-00ED-5F46-AA24-BD78C2F3A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519" y="345990"/>
            <a:ext cx="3548550" cy="10256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41CD7D-1B34-F24F-A1D8-C70E721D4CC3}"/>
              </a:ext>
            </a:extLst>
          </p:cNvPr>
          <p:cNvSpPr txBox="1"/>
          <p:nvPr/>
        </p:nvSpPr>
        <p:spPr>
          <a:xfrm>
            <a:off x="1070517" y="557561"/>
            <a:ext cx="461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Avenir Black" panose="02000503020000020003" pitchFamily="2" charset="0"/>
              </a:rPr>
              <a:t>TIMELINE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</a:rPr>
              <a:t>| PLACE HOLDER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AE2B29-9E24-AD47-9507-2122896BB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733" y="1786916"/>
            <a:ext cx="7424534" cy="285380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FA7E09-41DC-58B2-A03B-BFB1D30EC6B2}"/>
              </a:ext>
            </a:extLst>
          </p:cNvPr>
          <p:cNvSpPr/>
          <p:nvPr/>
        </p:nvSpPr>
        <p:spPr>
          <a:xfrm>
            <a:off x="8954429" y="6579220"/>
            <a:ext cx="3237571" cy="2787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719825-FB52-C759-3F34-63BEEFFD05F8}"/>
              </a:ext>
            </a:extLst>
          </p:cNvPr>
          <p:cNvSpPr/>
          <p:nvPr/>
        </p:nvSpPr>
        <p:spPr>
          <a:xfrm>
            <a:off x="0" y="6579220"/>
            <a:ext cx="8764859" cy="2787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8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115</Words>
  <Application>Microsoft Macintosh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Avenir Black</vt:lpstr>
      <vt:lpstr>Avenir Book</vt:lpstr>
      <vt:lpstr>Calibri</vt:lpstr>
      <vt:lpstr>Calibri Light</vt:lpstr>
      <vt:lpstr>Office Theme</vt:lpstr>
      <vt:lpstr>TITLE HERE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Martinez</dc:creator>
  <cp:lastModifiedBy>Joanne Zhao</cp:lastModifiedBy>
  <cp:revision>2</cp:revision>
  <dcterms:created xsi:type="dcterms:W3CDTF">2022-06-14T20:04:12Z</dcterms:created>
  <dcterms:modified xsi:type="dcterms:W3CDTF">2023-01-03T23:26:57Z</dcterms:modified>
</cp:coreProperties>
</file>