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8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6"/>
    <p:restoredTop sz="94641"/>
  </p:normalViewPr>
  <p:slideViewPr>
    <p:cSldViewPr snapToGrid="0" snapToObjects="1">
      <p:cViewPr varScale="1">
        <p:scale>
          <a:sx n="131" d="100"/>
          <a:sy n="131" d="100"/>
        </p:scale>
        <p:origin x="208" y="1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839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807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5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5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6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5633-FC5A-5A41-A9BA-0BEED6DC658B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DD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Macintosh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2018-01-05T16:11:49Z</dcterms:created>
  <dcterms:modified xsi:type="dcterms:W3CDTF">2018-01-05T18:05:38Z</dcterms:modified>
</cp:coreProperties>
</file>