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3"/>
    <p:restoredTop sz="94641"/>
  </p:normalViewPr>
  <p:slideViewPr>
    <p:cSldViewPr snapToGrid="0" snapToObjects="1">
      <p:cViewPr varScale="1">
        <p:scale>
          <a:sx n="163" d="100"/>
          <a:sy n="163" d="100"/>
        </p:scale>
        <p:origin x="184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7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3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9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A876-2ADC-344B-AECA-0D01BEFB84B4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DD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52249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52249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52249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52249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52249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52249" cy="4351338"/>
          </a:xfrm>
        </p:spPr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1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0857"/>
          </a:xfrm>
        </p:spPr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81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944" y="877189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75944" y="2337689"/>
            <a:ext cx="10515600" cy="378319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3960" y="104616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3960" y="2506662"/>
            <a:ext cx="10515600" cy="35375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64" y="118808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064" y="2648585"/>
            <a:ext cx="10515600" cy="31029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56" y="385591"/>
            <a:ext cx="8848344" cy="130509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456" y="1892807"/>
            <a:ext cx="8848344" cy="42841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3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448" y="2148839"/>
            <a:ext cx="8116824" cy="1982915"/>
          </a:xfrm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5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52249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52249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52249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9052249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2018-01-05T17:00:16Z</dcterms:created>
  <dcterms:modified xsi:type="dcterms:W3CDTF">2018-01-05T17:53:40Z</dcterms:modified>
</cp:coreProperties>
</file>