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69" r:id="rId4"/>
    <p:sldId id="271" r:id="rId5"/>
    <p:sldId id="264" r:id="rId6"/>
    <p:sldId id="265" r:id="rId7"/>
    <p:sldId id="267" r:id="rId8"/>
    <p:sldId id="268" r:id="rId9"/>
    <p:sldId id="272" r:id="rId10"/>
    <p:sldId id="259" r:id="rId11"/>
    <p:sldId id="260" r:id="rId12"/>
    <p:sldId id="261" r:id="rId13"/>
    <p:sldId id="262" r:id="rId14"/>
    <p:sldId id="266" r:id="rId15"/>
    <p:sldId id="273" r:id="rId16"/>
    <p:sldId id="274" r:id="rId17"/>
    <p:sldId id="275" r:id="rId18"/>
    <p:sldId id="270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7AF9D-47D5-481B-B8F0-724E99B3413D}" v="1" dt="2025-03-07T16:58:0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4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on Thomas" userId="4849d017-3269-4ca3-b0ca-30b8ab4e7dff" providerId="ADAL" clId="{0E17AF9D-47D5-481B-B8F0-724E99B3413D}"/>
    <pc:docChg chg="undo custSel addSld delSld modSld">
      <pc:chgData name="Brandon Thomas" userId="4849d017-3269-4ca3-b0ca-30b8ab4e7dff" providerId="ADAL" clId="{0E17AF9D-47D5-481B-B8F0-724E99B3413D}" dt="2025-03-11T17:33:37.390" v="211" actId="20577"/>
      <pc:docMkLst>
        <pc:docMk/>
      </pc:docMkLst>
      <pc:sldChg chg="modNotesTx">
        <pc:chgData name="Brandon Thomas" userId="4849d017-3269-4ca3-b0ca-30b8ab4e7dff" providerId="ADAL" clId="{0E17AF9D-47D5-481B-B8F0-724E99B3413D}" dt="2025-03-07T18:39:55.848" v="176" actId="6549"/>
        <pc:sldMkLst>
          <pc:docMk/>
          <pc:sldMk cId="1364066475" sldId="256"/>
        </pc:sldMkLst>
      </pc:sldChg>
      <pc:sldChg chg="modNotesTx">
        <pc:chgData name="Brandon Thomas" userId="4849d017-3269-4ca3-b0ca-30b8ab4e7dff" providerId="ADAL" clId="{0E17AF9D-47D5-481B-B8F0-724E99B3413D}" dt="2025-03-07T18:40:00.298" v="177" actId="6549"/>
        <pc:sldMkLst>
          <pc:docMk/>
          <pc:sldMk cId="3015679250" sldId="258"/>
        </pc:sldMkLst>
      </pc:sldChg>
      <pc:sldChg chg="modNotesTx">
        <pc:chgData name="Brandon Thomas" userId="4849d017-3269-4ca3-b0ca-30b8ab4e7dff" providerId="ADAL" clId="{0E17AF9D-47D5-481B-B8F0-724E99B3413D}" dt="2025-03-07T18:40:22.699" v="183" actId="6549"/>
        <pc:sldMkLst>
          <pc:docMk/>
          <pc:sldMk cId="3402834979" sldId="259"/>
        </pc:sldMkLst>
      </pc:sldChg>
      <pc:sldChg chg="modNotesTx">
        <pc:chgData name="Brandon Thomas" userId="4849d017-3269-4ca3-b0ca-30b8ab4e7dff" providerId="ADAL" clId="{0E17AF9D-47D5-481B-B8F0-724E99B3413D}" dt="2025-03-07T18:40:25.514" v="184" actId="6549"/>
        <pc:sldMkLst>
          <pc:docMk/>
          <pc:sldMk cId="2073352197" sldId="260"/>
        </pc:sldMkLst>
      </pc:sldChg>
      <pc:sldChg chg="modNotesTx">
        <pc:chgData name="Brandon Thomas" userId="4849d017-3269-4ca3-b0ca-30b8ab4e7dff" providerId="ADAL" clId="{0E17AF9D-47D5-481B-B8F0-724E99B3413D}" dt="2025-03-07T18:40:29.385" v="185" actId="6549"/>
        <pc:sldMkLst>
          <pc:docMk/>
          <pc:sldMk cId="1352569795" sldId="261"/>
        </pc:sldMkLst>
      </pc:sldChg>
      <pc:sldChg chg="modNotesTx">
        <pc:chgData name="Brandon Thomas" userId="4849d017-3269-4ca3-b0ca-30b8ab4e7dff" providerId="ADAL" clId="{0E17AF9D-47D5-481B-B8F0-724E99B3413D}" dt="2025-03-07T18:40:33.553" v="186" actId="6549"/>
        <pc:sldMkLst>
          <pc:docMk/>
          <pc:sldMk cId="2705290003" sldId="262"/>
        </pc:sldMkLst>
      </pc:sldChg>
      <pc:sldChg chg="modNotesTx">
        <pc:chgData name="Brandon Thomas" userId="4849d017-3269-4ca3-b0ca-30b8ab4e7dff" providerId="ADAL" clId="{0E17AF9D-47D5-481B-B8F0-724E99B3413D}" dt="2025-03-07T18:40:08.685" v="179" actId="6549"/>
        <pc:sldMkLst>
          <pc:docMk/>
          <pc:sldMk cId="1241545615" sldId="264"/>
        </pc:sldMkLst>
      </pc:sldChg>
      <pc:sldChg chg="addSp delSp modSp mod modClrScheme delDesignElem chgLayout modNotesTx">
        <pc:chgData name="Brandon Thomas" userId="4849d017-3269-4ca3-b0ca-30b8ab4e7dff" providerId="ADAL" clId="{0E17AF9D-47D5-481B-B8F0-724E99B3413D}" dt="2025-03-07T18:40:11.525" v="180" actId="6549"/>
        <pc:sldMkLst>
          <pc:docMk/>
          <pc:sldMk cId="111944017" sldId="265"/>
        </pc:sldMkLst>
        <pc:spChg chg="mod ord">
          <ac:chgData name="Brandon Thomas" userId="4849d017-3269-4ca3-b0ca-30b8ab4e7dff" providerId="ADAL" clId="{0E17AF9D-47D5-481B-B8F0-724E99B3413D}" dt="2025-03-07T17:03:06.325" v="167" actId="1076"/>
          <ac:spMkLst>
            <pc:docMk/>
            <pc:sldMk cId="111944017" sldId="265"/>
            <ac:spMk id="2" creationId="{FFEA7F25-5B5F-A382-6E14-266936C0D862}"/>
          </ac:spMkLst>
        </pc:spChg>
        <pc:spChg chg="mod">
          <ac:chgData name="Brandon Thomas" userId="4849d017-3269-4ca3-b0ca-30b8ab4e7dff" providerId="ADAL" clId="{0E17AF9D-47D5-481B-B8F0-724E99B3413D}" dt="2025-03-07T17:03:36.526" v="175" actId="255"/>
          <ac:spMkLst>
            <pc:docMk/>
            <pc:sldMk cId="111944017" sldId="265"/>
            <ac:spMk id="3" creationId="{D1A6475D-FEAE-CC8E-FF54-410550B20FDC}"/>
          </ac:spMkLst>
        </pc:spChg>
        <pc:spChg chg="mod ord">
          <ac:chgData name="Brandon Thomas" userId="4849d017-3269-4ca3-b0ca-30b8ab4e7dff" providerId="ADAL" clId="{0E17AF9D-47D5-481B-B8F0-724E99B3413D}" dt="2025-03-07T17:03:29.917" v="174" actId="403"/>
          <ac:spMkLst>
            <pc:docMk/>
            <pc:sldMk cId="111944017" sldId="265"/>
            <ac:spMk id="4" creationId="{180157BF-3C69-9E2E-7D41-F3B92FD9FB44}"/>
          </ac:spMkLst>
        </pc:spChg>
        <pc:picChg chg="mod ord">
          <ac:chgData name="Brandon Thomas" userId="4849d017-3269-4ca3-b0ca-30b8ab4e7dff" providerId="ADAL" clId="{0E17AF9D-47D5-481B-B8F0-724E99B3413D}" dt="2025-03-07T17:03:23.386" v="170" actId="1076"/>
          <ac:picMkLst>
            <pc:docMk/>
            <pc:sldMk cId="111944017" sldId="265"/>
            <ac:picMk id="5" creationId="{FD8D5BA0-1D1A-4509-AA1B-4BEC541C599C}"/>
          </ac:picMkLst>
        </pc:picChg>
      </pc:sldChg>
      <pc:sldChg chg="modNotesTx">
        <pc:chgData name="Brandon Thomas" userId="4849d017-3269-4ca3-b0ca-30b8ab4e7dff" providerId="ADAL" clId="{0E17AF9D-47D5-481B-B8F0-724E99B3413D}" dt="2025-03-07T18:40:38.564" v="187" actId="6549"/>
        <pc:sldMkLst>
          <pc:docMk/>
          <pc:sldMk cId="2053262957" sldId="266"/>
        </pc:sldMkLst>
      </pc:sldChg>
      <pc:sldChg chg="modNotesTx">
        <pc:chgData name="Brandon Thomas" userId="4849d017-3269-4ca3-b0ca-30b8ab4e7dff" providerId="ADAL" clId="{0E17AF9D-47D5-481B-B8F0-724E99B3413D}" dt="2025-03-07T18:40:14.378" v="181" actId="6549"/>
        <pc:sldMkLst>
          <pc:docMk/>
          <pc:sldMk cId="801478821" sldId="267"/>
        </pc:sldMkLst>
      </pc:sldChg>
      <pc:sldChg chg="modNotesTx">
        <pc:chgData name="Brandon Thomas" userId="4849d017-3269-4ca3-b0ca-30b8ab4e7dff" providerId="ADAL" clId="{0E17AF9D-47D5-481B-B8F0-724E99B3413D}" dt="2025-03-07T18:40:18.427" v="182" actId="6549"/>
        <pc:sldMkLst>
          <pc:docMk/>
          <pc:sldMk cId="624652513" sldId="268"/>
        </pc:sldMkLst>
      </pc:sldChg>
      <pc:sldChg chg="modNotesTx">
        <pc:chgData name="Brandon Thomas" userId="4849d017-3269-4ca3-b0ca-30b8ab4e7dff" providerId="ADAL" clId="{0E17AF9D-47D5-481B-B8F0-724E99B3413D}" dt="2025-03-07T18:40:03.599" v="178" actId="6549"/>
        <pc:sldMkLst>
          <pc:docMk/>
          <pc:sldMk cId="906545785" sldId="269"/>
        </pc:sldMkLst>
      </pc:sldChg>
      <pc:sldChg chg="modSp mod modNotesTx">
        <pc:chgData name="Brandon Thomas" userId="4849d017-3269-4ca3-b0ca-30b8ab4e7dff" providerId="ADAL" clId="{0E17AF9D-47D5-481B-B8F0-724E99B3413D}" dt="2025-03-07T18:40:50.579" v="189" actId="6549"/>
        <pc:sldMkLst>
          <pc:docMk/>
          <pc:sldMk cId="2115355353" sldId="270"/>
        </pc:sldMkLst>
        <pc:spChg chg="mod">
          <ac:chgData name="Brandon Thomas" userId="4849d017-3269-4ca3-b0ca-30b8ab4e7dff" providerId="ADAL" clId="{0E17AF9D-47D5-481B-B8F0-724E99B3413D}" dt="2025-03-07T16:10:58.150" v="155" actId="20577"/>
          <ac:spMkLst>
            <pc:docMk/>
            <pc:sldMk cId="2115355353" sldId="270"/>
            <ac:spMk id="3" creationId="{4FEF1F3E-6D57-7EFA-66B6-E61CFD115608}"/>
          </ac:spMkLst>
        </pc:spChg>
      </pc:sldChg>
      <pc:sldChg chg="addSp delSp mod">
        <pc:chgData name="Brandon Thomas" userId="4849d017-3269-4ca3-b0ca-30b8ab4e7dff" providerId="ADAL" clId="{0E17AF9D-47D5-481B-B8F0-724E99B3413D}" dt="2025-03-07T16:55:23.197" v="158" actId="478"/>
        <pc:sldMkLst>
          <pc:docMk/>
          <pc:sldMk cId="2010526902" sldId="271"/>
        </pc:sldMkLst>
      </pc:sldChg>
      <pc:sldChg chg="modSp mod modNotesTx">
        <pc:chgData name="Brandon Thomas" userId="4849d017-3269-4ca3-b0ca-30b8ab4e7dff" providerId="ADAL" clId="{0E17AF9D-47D5-481B-B8F0-724E99B3413D}" dt="2025-03-11T17:33:37.390" v="211" actId="20577"/>
        <pc:sldMkLst>
          <pc:docMk/>
          <pc:sldMk cId="2197893035" sldId="273"/>
        </pc:sldMkLst>
        <pc:spChg chg="mod">
          <ac:chgData name="Brandon Thomas" userId="4849d017-3269-4ca3-b0ca-30b8ab4e7dff" providerId="ADAL" clId="{0E17AF9D-47D5-481B-B8F0-724E99B3413D}" dt="2025-03-11T17:33:37.390" v="211" actId="20577"/>
          <ac:spMkLst>
            <pc:docMk/>
            <pc:sldMk cId="2197893035" sldId="273"/>
            <ac:spMk id="4" creationId="{A91A749D-B6F6-B0DA-8A89-B0488B8833B3}"/>
          </ac:spMkLst>
        </pc:spChg>
      </pc:sldChg>
      <pc:sldChg chg="addSp delSp modSp mod">
        <pc:chgData name="Brandon Thomas" userId="4849d017-3269-4ca3-b0ca-30b8ab4e7dff" providerId="ADAL" clId="{0E17AF9D-47D5-481B-B8F0-724E99B3413D}" dt="2025-03-07T16:58:31.811" v="164" actId="255"/>
        <pc:sldMkLst>
          <pc:docMk/>
          <pc:sldMk cId="1680913844" sldId="274"/>
        </pc:sldMkLst>
        <pc:spChg chg="mod">
          <ac:chgData name="Brandon Thomas" userId="4849d017-3269-4ca3-b0ca-30b8ab4e7dff" providerId="ADAL" clId="{0E17AF9D-47D5-481B-B8F0-724E99B3413D}" dt="2025-03-07T16:58:31.811" v="164" actId="255"/>
          <ac:spMkLst>
            <pc:docMk/>
            <pc:sldMk cId="1680913844" sldId="274"/>
            <ac:spMk id="2" creationId="{C39FBF46-53EC-49E2-37D8-246BEFEEB04A}"/>
          </ac:spMkLst>
        </pc:spChg>
        <pc:picChg chg="add mod">
          <ac:chgData name="Brandon Thomas" userId="4849d017-3269-4ca3-b0ca-30b8ab4e7dff" providerId="ADAL" clId="{0E17AF9D-47D5-481B-B8F0-724E99B3413D}" dt="2025-03-07T16:58:05.523" v="162" actId="931"/>
          <ac:picMkLst>
            <pc:docMk/>
            <pc:sldMk cId="1680913844" sldId="274"/>
            <ac:picMk id="6" creationId="{42A529CA-8135-BD8B-B092-4CC980618320}"/>
          </ac:picMkLst>
        </pc:picChg>
      </pc:sldChg>
      <pc:sldChg chg="modSp mod">
        <pc:chgData name="Brandon Thomas" userId="4849d017-3269-4ca3-b0ca-30b8ab4e7dff" providerId="ADAL" clId="{0E17AF9D-47D5-481B-B8F0-724E99B3413D}" dt="2025-03-07T16:58:43.345" v="166" actId="255"/>
        <pc:sldMkLst>
          <pc:docMk/>
          <pc:sldMk cId="1803832372" sldId="275"/>
        </pc:sldMkLst>
        <pc:spChg chg="mod">
          <ac:chgData name="Brandon Thomas" userId="4849d017-3269-4ca3-b0ca-30b8ab4e7dff" providerId="ADAL" clId="{0E17AF9D-47D5-481B-B8F0-724E99B3413D}" dt="2025-03-07T16:58:43.345" v="166" actId="255"/>
          <ac:spMkLst>
            <pc:docMk/>
            <pc:sldMk cId="1803832372" sldId="275"/>
            <ac:spMk id="2" creationId="{9EE82E34-0DAE-2191-F3DF-55F4B2158EDF}"/>
          </ac:spMkLst>
        </pc:spChg>
      </pc:sldChg>
      <pc:sldChg chg="modSp new del mod">
        <pc:chgData name="Brandon Thomas" userId="4849d017-3269-4ca3-b0ca-30b8ab4e7dff" providerId="ADAL" clId="{0E17AF9D-47D5-481B-B8F0-724E99B3413D}" dt="2025-03-07T16:11:03.670" v="156" actId="47"/>
        <pc:sldMkLst>
          <pc:docMk/>
          <pc:sldMk cId="3219008272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BDD866-9C34-4771-AF61-F3BEB75DFBDE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E42B01-67E3-4731-94EC-BFBF905E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5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87181-0F5D-41FB-A153-6CDC83939E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29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87181-0F5D-41FB-A153-6CDC83939E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32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87181-0F5D-41FB-A153-6CDC83939E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96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87181-0F5D-41FB-A153-6CDC83939E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92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87181-0F5D-41FB-A153-6CDC83939E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43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5BC01-56AB-4DEC-B287-C1C96B94D4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48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87181-0F5D-41FB-A153-6CDC83939E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4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87181-0F5D-41FB-A153-6CDC83939E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0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87181-0F5D-41FB-A153-6CDC83939E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7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42B01-67E3-4731-94EC-BFBF905E34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9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87181-0F5D-41FB-A153-6CDC83939E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83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87181-0F5D-41FB-A153-6CDC83939E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8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87181-0F5D-41FB-A153-6CDC83939E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30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87181-0F5D-41FB-A153-6CDC83939E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59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87181-0F5D-41FB-A153-6CDC83939E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8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3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6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5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3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2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2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4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90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ustomerservice@americatogo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customerservice@americatogo.com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97C1E-FB7D-DA69-1BD6-40C7EEFDA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America To Go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66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C19BC-DEB1-98ED-174D-ED93DE4A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Timing</a:t>
            </a:r>
          </a:p>
        </p:txBody>
      </p:sp>
      <p:pic>
        <p:nvPicPr>
          <p:cNvPr id="5" name="Content Placeholder 4" descr="Catering Food Wedding Event Table">
            <a:extLst>
              <a:ext uri="{FF2B5EF4-FFF2-40B4-BE49-F238E27FC236}">
                <a16:creationId xmlns:a16="http://schemas.microsoft.com/office/drawing/2014/main" id="{4060323B-C258-4CC8-815B-E1CABADF4A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830" r="48407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6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6A899-9B8F-29AC-EB79-981BF17F3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/>
              <a:t>Departmental Review and Approval</a:t>
            </a:r>
          </a:p>
          <a:p>
            <a:pPr lvl="1"/>
            <a:r>
              <a:rPr lang="en-US" dirty="0"/>
              <a:t>Ensure sufficient time for review and approval</a:t>
            </a:r>
          </a:p>
          <a:p>
            <a:r>
              <a:rPr lang="en-US" dirty="0"/>
              <a:t>Caterer Preparation and Delivery</a:t>
            </a:r>
          </a:p>
          <a:p>
            <a:pPr lvl="1"/>
            <a:r>
              <a:rPr lang="en-US" dirty="0"/>
              <a:t>Standard lead times provided for each caterer</a:t>
            </a:r>
          </a:p>
          <a:p>
            <a:r>
              <a:rPr lang="en-US" dirty="0"/>
              <a:t>Order Confirmation</a:t>
            </a:r>
          </a:p>
          <a:p>
            <a:pPr lvl="1"/>
            <a:r>
              <a:rPr lang="en-US" dirty="0"/>
              <a:t>America To Go emails confirmation to PO Owner</a:t>
            </a:r>
          </a:p>
          <a:p>
            <a:pPr lvl="1"/>
            <a:r>
              <a:rPr lang="en-US" dirty="0"/>
              <a:t>Confirmation sent once caterer accepts the order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3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CBDC5-BF6D-F538-0B52-67BAF820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One Caterer per Order</a:t>
            </a:r>
          </a:p>
        </p:txBody>
      </p:sp>
      <p:pic>
        <p:nvPicPr>
          <p:cNvPr id="5" name="Content Placeholder 4" descr="Dry food items in cardboard box">
            <a:extLst>
              <a:ext uri="{FF2B5EF4-FFF2-40B4-BE49-F238E27FC236}">
                <a16:creationId xmlns:a16="http://schemas.microsoft.com/office/drawing/2014/main" id="{86685F74-87FF-4908-ADAB-5117BCBC77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970" r="12891" b="-2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16" name="!!Straight Connector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94DAB-3BED-1FDC-8BDA-219C5C4FE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59485" y="2407436"/>
            <a:ext cx="3690257" cy="3461658"/>
          </a:xfrm>
        </p:spPr>
        <p:txBody>
          <a:bodyPr vert="horz" lIns="0" tIns="45720" rIns="0" bIns="45720" rtlCol="0">
            <a:normAutofit/>
          </a:bodyPr>
          <a:lstStyle/>
          <a:p>
            <a:pPr marL="201168" lvl="1" indent="0">
              <a:buNone/>
            </a:pPr>
            <a:r>
              <a:rPr lang="en-US" dirty="0"/>
              <a:t>Items from different caterers cannot be mixed in one ATG order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10852-84BB-908E-6AFC-2999A346A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Editing an Order Before Approval</a:t>
            </a:r>
          </a:p>
        </p:txBody>
      </p:sp>
      <p:pic>
        <p:nvPicPr>
          <p:cNvPr id="5" name="Content Placeholder 4" descr="Shopping cart">
            <a:extLst>
              <a:ext uri="{FF2B5EF4-FFF2-40B4-BE49-F238E27FC236}">
                <a16:creationId xmlns:a16="http://schemas.microsoft.com/office/drawing/2014/main" id="{012C2C44-8D39-4FA0-B68E-4BF1768B17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3192" y="967073"/>
            <a:ext cx="5115347" cy="460381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9C6D1-F22C-FA09-BA46-B3A961904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684" y="2407436"/>
            <a:ext cx="5127172" cy="3461658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/>
              <a:t>Editing Draft Cart</a:t>
            </a:r>
          </a:p>
          <a:p>
            <a:pPr lvl="1"/>
            <a:r>
              <a:rPr lang="en-US" dirty="0"/>
              <a:t>Shoppers can modify items in a draft cart</a:t>
            </a:r>
          </a:p>
          <a:p>
            <a:pPr lvl="1"/>
            <a:r>
              <a:rPr lang="en-US" dirty="0"/>
              <a:t>Click MODIFY ITEMS</a:t>
            </a:r>
          </a:p>
          <a:p>
            <a:pPr lvl="1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Image 13">
            <a:extLst>
              <a:ext uri="{FF2B5EF4-FFF2-40B4-BE49-F238E27FC236}">
                <a16:creationId xmlns:a16="http://schemas.microsoft.com/office/drawing/2014/main" id="{F9F1239B-AA69-4C0F-8798-CF99AC90F4E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785" y="3268980"/>
            <a:ext cx="2016707" cy="71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6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6AD4A-760C-12FC-B513-7507353E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Changing an Order After Approval</a:t>
            </a:r>
          </a:p>
        </p:txBody>
      </p:sp>
      <p:pic>
        <p:nvPicPr>
          <p:cNvPr id="5" name="Content Placeholder 4" descr="Headset and customer support equipment at call center ready for actively service . Corporate business help desk and telephone assistance concept .">
            <a:extLst>
              <a:ext uri="{FF2B5EF4-FFF2-40B4-BE49-F238E27FC236}">
                <a16:creationId xmlns:a16="http://schemas.microsoft.com/office/drawing/2014/main" id="{CA1A5897-B7CC-46B5-BDED-BC9D30195E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7309" r="54140" b="-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79D5F-4696-41B7-AE80-3DD8375E4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784" y="2546224"/>
            <a:ext cx="5977938" cy="3342747"/>
          </a:xfrm>
        </p:spPr>
        <p:txBody>
          <a:bodyPr vert="horz" lIns="0" tIns="45720" rIns="0" bIns="45720" rtlCol="0">
            <a:normAutofit/>
          </a:bodyPr>
          <a:lstStyle/>
          <a:p>
            <a:pPr lvl="1"/>
            <a:r>
              <a:rPr lang="en-US" sz="2200" dirty="0">
                <a:solidFill>
                  <a:srgbClr val="FFFFFF"/>
                </a:solidFill>
              </a:rPr>
              <a:t>Call America To Go’s 24/7 Customer Care line at (866) 284-8646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No need to request a Change Order on the PO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Additions handled during invoice payment</a:t>
            </a:r>
          </a:p>
        </p:txBody>
      </p:sp>
    </p:spTree>
    <p:extLst>
      <p:ext uri="{BB962C8B-B14F-4D97-AF65-F5344CB8AC3E}">
        <p14:creationId xmlns:p14="http://schemas.microsoft.com/office/powerpoint/2010/main" val="2705290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3B09F-1D91-9BD8-2751-3097BF01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Special Requests and Custom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89015-5AA0-EE1C-E62A-DCEC3B34B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Creating Custom Orders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Contact the caterer directly to create a custom order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Inform the caterer about uploading the order into ATG</a:t>
            </a:r>
          </a:p>
          <a:p>
            <a:pPr>
              <a:lnSpc>
                <a:spcPct val="90000"/>
              </a:lnSpc>
            </a:pPr>
            <a:r>
              <a:rPr lang="en-US" dirty="0"/>
              <a:t>Requesting a Quote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Coordinate event details and request a quote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Quote should include food, delivery/service fee, service ware, and staffing</a:t>
            </a:r>
          </a:p>
          <a:p>
            <a:pPr>
              <a:lnSpc>
                <a:spcPct val="90000"/>
              </a:lnSpc>
            </a:pPr>
            <a:r>
              <a:rPr lang="en-US" dirty="0"/>
              <a:t>Uploading the Quote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Caterer emails the quote to you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Forward the quote to </a:t>
            </a:r>
            <a:r>
              <a:rPr lang="en-US" sz="2000" dirty="0">
                <a:hlinkClick r:id="rId3"/>
              </a:rPr>
              <a:t>customerservice@americatogo.com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1600" dirty="0"/>
              <a:t>Must be the individual who will enter the order in SLCCBuy.</a:t>
            </a:r>
          </a:p>
          <a:p>
            <a:pPr>
              <a:lnSpc>
                <a:spcPct val="90000"/>
              </a:lnSpc>
            </a:pPr>
            <a:r>
              <a:rPr lang="en-US" dirty="0"/>
              <a:t>Placing the Order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Receive an email with details on placing the order in Punch-out</a:t>
            </a:r>
          </a:p>
        </p:txBody>
      </p:sp>
    </p:spTree>
    <p:extLst>
      <p:ext uri="{BB962C8B-B14F-4D97-AF65-F5344CB8AC3E}">
        <p14:creationId xmlns:p14="http://schemas.microsoft.com/office/powerpoint/2010/main" val="205326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F2B3-638E-3329-4B9E-4538CFB7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Non-Catering Food Orders</a:t>
            </a:r>
          </a:p>
        </p:txBody>
      </p:sp>
      <p:pic>
        <p:nvPicPr>
          <p:cNvPr id="5" name="Content Placeholder 4" descr="Credit card online shopping payment">
            <a:extLst>
              <a:ext uri="{FF2B5EF4-FFF2-40B4-BE49-F238E27FC236}">
                <a16:creationId xmlns:a16="http://schemas.microsoft.com/office/drawing/2014/main" id="{017F8B30-52DE-4BC9-BB95-AB6872611F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6087" r="41310" b="-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A749D-B6F6-B0DA-8A89-B0488B883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3464" y="2207969"/>
            <a:ext cx="5266535" cy="388498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Exceptions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Order less than $2500 paid with a p-card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No setup, service, or cleanup included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Food will be picked-up or delivered</a:t>
            </a:r>
          </a:p>
          <a:p>
            <a:pPr lvl="1">
              <a:lnSpc>
                <a:spcPct val="95000"/>
              </a:lnSpc>
            </a:pPr>
            <a:r>
              <a:rPr lang="en-US"/>
              <a:t>Granted by Gina Chase</a:t>
            </a:r>
            <a:endParaRPr lang="en-US" dirty="0"/>
          </a:p>
          <a:p>
            <a:pPr marL="201168" lvl="1" indent="0">
              <a:lnSpc>
                <a:spcPct val="95000"/>
              </a:lnSpc>
              <a:buNone/>
            </a:pPr>
            <a:endParaRPr lang="en-US" dirty="0"/>
          </a:p>
          <a:p>
            <a:pPr marL="201168" lvl="1" indent="0">
              <a:lnSpc>
                <a:spcPct val="95000"/>
              </a:lnSpc>
              <a:buNone/>
            </a:pPr>
            <a:r>
              <a:rPr lang="en-US" dirty="0"/>
              <a:t>Must adhere to Small Dollar Purchase Guidelines</a:t>
            </a:r>
          </a:p>
        </p:txBody>
      </p:sp>
    </p:spTree>
    <p:extLst>
      <p:ext uri="{BB962C8B-B14F-4D97-AF65-F5344CB8AC3E}">
        <p14:creationId xmlns:p14="http://schemas.microsoft.com/office/powerpoint/2010/main" val="2197893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BF46-53EC-49E2-37D8-246BEFEEB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do new vendors register with America to Go?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F9DE7-3079-3C12-4273-65F1A9D709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Vendors can contact America to Go at (866) ATG-TOGO or email them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customerservice@americatogo.com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6" name="Content Placeholder 5" descr="Place settings at dinner table">
            <a:extLst>
              <a:ext uri="{FF2B5EF4-FFF2-40B4-BE49-F238E27FC236}">
                <a16:creationId xmlns:a16="http://schemas.microsoft.com/office/drawing/2014/main" id="{42A529CA-8135-BD8B-B092-4CC9806183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88" y="2447905"/>
            <a:ext cx="4638675" cy="3094077"/>
          </a:xfrm>
        </p:spPr>
      </p:pic>
    </p:spTree>
    <p:extLst>
      <p:ext uri="{BB962C8B-B14F-4D97-AF65-F5344CB8AC3E}">
        <p14:creationId xmlns:p14="http://schemas.microsoft.com/office/powerpoint/2010/main" val="1680913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2E34-0DAE-2191-F3DF-55F4B215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does the caterer get paid?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2FFCC-A979-4389-82F8-11CAC72B94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should not receive an invoice from the caterer. 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do, do not submit it.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caterer should send their invoice to America to Go.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 to Go sends their invoices electronically directly into SLCCBuy.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66027-348C-6CC8-78BE-33AEB74773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 to Go will issue payment.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ATG processes payments between the 5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10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every month for all events that occurred and were invoiced in the previous month.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32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C25A7A-744C-A6BF-FF85-C6DD03FE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F1F3E-6D57-7EFA-66B6-E61CFD11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 indent="0">
              <a:buNone/>
            </a:pPr>
            <a:r>
              <a:rPr lang="en-US" sz="2400" dirty="0"/>
              <a:t>Questions?</a:t>
            </a:r>
          </a:p>
          <a:p>
            <a:pPr indent="0">
              <a:buNone/>
            </a:pPr>
            <a:r>
              <a:rPr lang="en-US" sz="2400" dirty="0"/>
              <a:t>Contact: Gina Chase</a:t>
            </a:r>
          </a:p>
        </p:txBody>
      </p:sp>
    </p:spTree>
    <p:extLst>
      <p:ext uri="{BB962C8B-B14F-4D97-AF65-F5344CB8AC3E}">
        <p14:creationId xmlns:p14="http://schemas.microsoft.com/office/powerpoint/2010/main" val="211535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82E96-5612-179C-9BD6-420863500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Overview of America To Go</a:t>
            </a:r>
          </a:p>
        </p:txBody>
      </p:sp>
      <p:pic>
        <p:nvPicPr>
          <p:cNvPr id="5" name="Content Placeholder 4" descr="Businesspeople at banquet lunch break at business conference meeting. Assortment of food and drink.">
            <a:extLst>
              <a:ext uri="{FF2B5EF4-FFF2-40B4-BE49-F238E27FC236}">
                <a16:creationId xmlns:a16="http://schemas.microsoft.com/office/drawing/2014/main" id="{B2743BD3-42A9-4C3B-A8CE-A285A1207A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325" r="11886" b="-1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16" name="!!Straight Connector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5515A-286E-B75E-7E69-7816ADB0B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59485" y="2407436"/>
            <a:ext cx="3690257" cy="3461658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/>
              <a:t>Purpose of America To Go (ATG)</a:t>
            </a:r>
          </a:p>
          <a:p>
            <a:pPr lvl="1"/>
            <a:r>
              <a:rPr lang="en-US" dirty="0"/>
              <a:t>SLCCBuy Punch-out catalog for catering purchases</a:t>
            </a:r>
          </a:p>
          <a:p>
            <a:pPr lvl="1"/>
            <a:r>
              <a:rPr lang="en-US" dirty="0"/>
              <a:t>Manage the catering contracts</a:t>
            </a:r>
          </a:p>
          <a:p>
            <a:pPr lvl="1"/>
            <a:r>
              <a:rPr lang="en-US" dirty="0"/>
              <a:t>Single payment vendor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7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5C8A-A2EF-F8F0-97E1-F847A23F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Start an Order</a:t>
            </a:r>
          </a:p>
        </p:txBody>
      </p:sp>
      <p:pic>
        <p:nvPicPr>
          <p:cNvPr id="5" name="Content Placeholder 4" descr="delivery, mail, people and shipping concept.Young woman sign in digital mobile phone after receiving parcel from courier at home.">
            <a:extLst>
              <a:ext uri="{FF2B5EF4-FFF2-40B4-BE49-F238E27FC236}">
                <a16:creationId xmlns:a16="http://schemas.microsoft.com/office/drawing/2014/main" id="{C263A5B1-9C34-43D4-BD64-4349F29572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7305" r="24932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6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FC9A-0128-CECC-356B-6AE507A2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Log in to SLCCBuy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Click on the America To Go punch-out sticker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Click on Create an Order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14F1E-A198-00A5-6FD6-DFD80CA46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903" y="2816388"/>
            <a:ext cx="1895740" cy="1019317"/>
          </a:xfrm>
          <a:prstGeom prst="rect">
            <a:avLst/>
          </a:prstGeom>
        </p:spPr>
      </p:pic>
      <p:pic>
        <p:nvPicPr>
          <p:cNvPr id="7" name="Content Placeholder 3" descr="A screenshot of a green screen&#10;&#10;AI-generated content may be incorrect">
            <a:extLst>
              <a:ext uri="{FF2B5EF4-FFF2-40B4-BE49-F238E27FC236}">
                <a16:creationId xmlns:a16="http://schemas.microsoft.com/office/drawing/2014/main" id="{3066F729-899A-ED76-8281-E9F5859DB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657" y="3101939"/>
            <a:ext cx="1824318" cy="314643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7F7E31-BFBA-2F36-9D21-585C40149B00}"/>
              </a:ext>
            </a:extLst>
          </p:cNvPr>
          <p:cNvCxnSpPr/>
          <p:nvPr/>
        </p:nvCxnSpPr>
        <p:spPr>
          <a:xfrm flipV="1">
            <a:off x="8347587" y="4129548"/>
            <a:ext cx="732070" cy="422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54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F4803-61CE-3C49-14A8-D5D4392E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and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82CE3-265D-19A4-EF68-C9E88CB85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991778" cy="3760891"/>
          </a:xfrm>
        </p:spPr>
        <p:txBody>
          <a:bodyPr/>
          <a:lstStyle/>
          <a:p>
            <a:r>
              <a:rPr lang="en-US" sz="18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Select Delivery or Pick Up. </a:t>
            </a:r>
          </a:p>
          <a:p>
            <a:r>
              <a:rPr lang="en-US" sz="18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Next select the location. </a:t>
            </a:r>
          </a:p>
          <a:p>
            <a:r>
              <a:rPr lang="en-US" sz="18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Next enter the date and time. </a:t>
            </a:r>
          </a:p>
          <a:p>
            <a:r>
              <a:rPr lang="en-US" sz="18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Lastly, click the View Results button.</a:t>
            </a:r>
          </a:p>
          <a:p>
            <a:endParaRPr lang="en-US" dirty="0"/>
          </a:p>
        </p:txBody>
      </p:sp>
      <p:pic>
        <p:nvPicPr>
          <p:cNvPr id="4" name="Picture 3" descr="A screenshot of a phone&#10;&#10;AI-generated content may be incorrect.">
            <a:extLst>
              <a:ext uri="{FF2B5EF4-FFF2-40B4-BE49-F238E27FC236}">
                <a16:creationId xmlns:a16="http://schemas.microsoft.com/office/drawing/2014/main" id="{968D1EDF-6FEC-51BA-A6AD-1A4D342CD3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6" y="2020549"/>
            <a:ext cx="3490451" cy="428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2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AF315-F2C4-E525-6344-8DFD2FDF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Restaurant Search Results</a:t>
            </a:r>
          </a:p>
        </p:txBody>
      </p:sp>
      <p:pic>
        <p:nvPicPr>
          <p:cNvPr id="5" name="Content Placeholder 4" descr="A screenshot of a web page&#10;&#10;AI-generated content may be incorrect">
            <a:extLst>
              <a:ext uri="{FF2B5EF4-FFF2-40B4-BE49-F238E27FC236}">
                <a16:creationId xmlns:a16="http://schemas.microsoft.com/office/drawing/2014/main" id="{956135E5-F7D4-4467-91A2-14506267F0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3192" y="2105238"/>
            <a:ext cx="5115347" cy="232748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9E9B7-74E3-2C82-936D-9D60253C6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684" y="2407436"/>
            <a:ext cx="5127172" cy="3461658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Search Results Based on Location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Default view shows caterers delivering to your location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Filter results using options on the left side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Some restaurants listed twice due to different menus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To view more information about a caterer, click on their name.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To view their menu, click the Menu button.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4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A7F25-5B5F-A382-6E14-266936C0D8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9000" y="101819"/>
            <a:ext cx="11303000" cy="14509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Menu Categories and Ordering</a:t>
            </a:r>
          </a:p>
        </p:txBody>
      </p:sp>
      <p:pic>
        <p:nvPicPr>
          <p:cNvPr id="5" name="Content Placeholder 4" descr="A screenshot of a computer&#10;&#10;AI-generated content may be incorrect">
            <a:extLst>
              <a:ext uri="{FF2B5EF4-FFF2-40B4-BE49-F238E27FC236}">
                <a16:creationId xmlns:a16="http://schemas.microsoft.com/office/drawing/2014/main" id="{FD8D5BA0-1D1A-4509-AA1B-4BEC541C599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973138" y="3595534"/>
            <a:ext cx="9356725" cy="273685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157BF-3C69-9E2E-7D41-F3B92FD9FB4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04336" y="1686956"/>
            <a:ext cx="5343525" cy="3462338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Menu Categories and Items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Categories listed on the left side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Items within a category appear to the right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Search Functionality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Search bar at the top of each menu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1A6475D-FEAE-CC8E-FF54-410550B20FDC}"/>
              </a:ext>
            </a:extLst>
          </p:cNvPr>
          <p:cNvSpPr txBox="1">
            <a:spLocks/>
          </p:cNvSpPr>
          <p:nvPr/>
        </p:nvSpPr>
        <p:spPr>
          <a:xfrm>
            <a:off x="6540500" y="1698171"/>
            <a:ext cx="5343654" cy="34616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/>
              <a:t>Printing the Menu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Click the print view link on the upper right side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Ordering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Click on item name to show ordering options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Special Instructions</a:t>
            </a:r>
          </a:p>
        </p:txBody>
      </p:sp>
    </p:spTree>
    <p:extLst>
      <p:ext uri="{BB962C8B-B14F-4D97-AF65-F5344CB8AC3E}">
        <p14:creationId xmlns:p14="http://schemas.microsoft.com/office/powerpoint/2010/main" val="11194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phone&#10;&#10;AI-generated content may be incorrect">
            <a:extLst>
              <a:ext uri="{FF2B5EF4-FFF2-40B4-BE49-F238E27FC236}">
                <a16:creationId xmlns:a16="http://schemas.microsoft.com/office/drawing/2014/main" id="{FD225AF4-EE5B-4C6F-A349-2913965C83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43390" y="630202"/>
            <a:ext cx="2499000" cy="55758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44106" y="0"/>
            <a:ext cx="7547879" cy="6858000"/>
          </a:xfrm>
          <a:prstGeom prst="rect">
            <a:avLst/>
          </a:prstGeom>
          <a:solidFill>
            <a:srgbClr val="6A8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A8761-31AE-3227-C9CD-74C3619B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801" y="516835"/>
            <a:ext cx="577891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Adding Items to Order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5892" y="2344202"/>
            <a:ext cx="5577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90ACB-8F1A-CB73-7CC9-28C7BDB85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5802" y="2505069"/>
            <a:ext cx="5778919" cy="3383902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8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Items will be listed on the right side</a:t>
            </a:r>
          </a:p>
          <a:p>
            <a:r>
              <a:rPr lang="en-US" sz="18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If you cannot see your order on the right side, click the Cart icon. </a:t>
            </a:r>
          </a:p>
          <a:p>
            <a:r>
              <a:rPr lang="en-US" sz="18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Any errors will be displayed at the top. </a:t>
            </a:r>
          </a:p>
          <a:p>
            <a:pPr lvl="1"/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You must remedy any errors before you can proceed. </a:t>
            </a:r>
          </a:p>
          <a:p>
            <a:r>
              <a:rPr lang="en-US" sz="18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Once you have added all of the needed items and fulfilled all of the requirements, click the Proceed to Checkout button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7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DAAF-CD29-21E7-79A7-A0F2F584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Checkout Process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CEF1B-1163-173B-73AD-6D5B5BBF1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108201"/>
            <a:ext cx="6437367" cy="3760891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Verify Order Summary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Ensure all information is correct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Enter Delivery Instructions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Favorite?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Click Submit Order button if everything is correct</a:t>
            </a:r>
          </a:p>
        </p:txBody>
      </p:sp>
      <p:pic>
        <p:nvPicPr>
          <p:cNvPr id="5" name="Content Placeholder 4" descr="A screenshot of a computer&#10;&#10;AI-generated content may be incorrect">
            <a:extLst>
              <a:ext uri="{FF2B5EF4-FFF2-40B4-BE49-F238E27FC236}">
                <a16:creationId xmlns:a16="http://schemas.microsoft.com/office/drawing/2014/main" id="{69E85A09-FE77-454B-AE44-8F884135FA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920499" y="1190340"/>
            <a:ext cx="5422855" cy="351129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5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42E7B9-D079-9D2F-AF78-5B28CA79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SLCCBuy Checkout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2EDE8B-011B-E16A-BE07-52AE1E257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500" dirty="0"/>
              <a:t>Complete Checkout in SLCCBuy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ATG order will be in your SLCCBuy cart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Enter Index and Account number 70455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Enter business purpose in notes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Attach attendee list if applicable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Business purpose should align with Small Dollar Purchase Guidelines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Refer to SLCCBuy Manual for requisition instructions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289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699</Words>
  <Application>Microsoft Office PowerPoint</Application>
  <PresentationFormat>Widescreen</PresentationFormat>
  <Paragraphs>123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Arial Narrow</vt:lpstr>
      <vt:lpstr>Calibri</vt:lpstr>
      <vt:lpstr>Calibri Light</vt:lpstr>
      <vt:lpstr>RetrospectVTI</vt:lpstr>
      <vt:lpstr>America To Go </vt:lpstr>
      <vt:lpstr>Overview of America To Go</vt:lpstr>
      <vt:lpstr>Start an Order</vt:lpstr>
      <vt:lpstr>Location and Date</vt:lpstr>
      <vt:lpstr>Restaurant Search Results</vt:lpstr>
      <vt:lpstr>Menu Categories and Ordering</vt:lpstr>
      <vt:lpstr>Adding Items to Order</vt:lpstr>
      <vt:lpstr>Checkout Process</vt:lpstr>
      <vt:lpstr>SLCCBuy Checkout</vt:lpstr>
      <vt:lpstr>Timing</vt:lpstr>
      <vt:lpstr>One Caterer per Order</vt:lpstr>
      <vt:lpstr>Editing an Order Before Approval</vt:lpstr>
      <vt:lpstr>Changing an Order After Approval</vt:lpstr>
      <vt:lpstr>Special Requests and Custom Orders</vt:lpstr>
      <vt:lpstr>Non-Catering Food Orders</vt:lpstr>
      <vt:lpstr>How do new vendors register with America to Go?</vt:lpstr>
      <vt:lpstr>How does the caterer get paid?</vt:lpstr>
      <vt:lpstr>Conclusion</vt:lpstr>
    </vt:vector>
  </TitlesOfParts>
  <Company>SLCC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Brandon Thomas</dc:creator>
  <cp:lastModifiedBy>Brandon Thomas</cp:lastModifiedBy>
  <cp:revision>1</cp:revision>
  <cp:lastPrinted>2025-03-07T15:41:16Z</cp:lastPrinted>
  <dcterms:created xsi:type="dcterms:W3CDTF">2025-03-07T14:49:24Z</dcterms:created>
  <dcterms:modified xsi:type="dcterms:W3CDTF">2025-03-11T17:33:40Z</dcterms:modified>
</cp:coreProperties>
</file>