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6" r:id="rId4"/>
    <p:sldId id="261" r:id="rId5"/>
    <p:sldId id="263" r:id="rId6"/>
    <p:sldId id="264" r:id="rId7"/>
    <p:sldId id="257" r:id="rId8"/>
    <p:sldId id="258" r:id="rId9"/>
    <p:sldId id="260" r:id="rId10"/>
    <p:sldId id="265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52872-A6E3-4901-A0F6-2452A6A68EEB}" v="1" dt="2025-03-07T19:26:32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5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on Thomas" userId="4849d017-3269-4ca3-b0ca-30b8ab4e7dff" providerId="ADAL" clId="{48E52872-A6E3-4901-A0F6-2452A6A68EEB}"/>
    <pc:docChg chg="custSel modSld">
      <pc:chgData name="Brandon Thomas" userId="4849d017-3269-4ca3-b0ca-30b8ab4e7dff" providerId="ADAL" clId="{48E52872-A6E3-4901-A0F6-2452A6A68EEB}" dt="2025-03-07T19:26:32.966" v="2"/>
      <pc:docMkLst>
        <pc:docMk/>
      </pc:docMkLst>
      <pc:sldChg chg="modAnim">
        <pc:chgData name="Brandon Thomas" userId="4849d017-3269-4ca3-b0ca-30b8ab4e7dff" providerId="ADAL" clId="{48E52872-A6E3-4901-A0F6-2452A6A68EEB}" dt="2025-03-07T19:26:32.966" v="2"/>
        <pc:sldMkLst>
          <pc:docMk/>
          <pc:sldMk cId="2384126228" sldId="262"/>
        </pc:sldMkLst>
      </pc:sldChg>
      <pc:sldChg chg="addSp delSp modSp mod">
        <pc:chgData name="Brandon Thomas" userId="4849d017-3269-4ca3-b0ca-30b8ab4e7dff" providerId="ADAL" clId="{48E52872-A6E3-4901-A0F6-2452A6A68EEB}" dt="2025-03-07T19:24:34.501" v="1" actId="22"/>
        <pc:sldMkLst>
          <pc:docMk/>
          <pc:sldMk cId="595220166" sldId="263"/>
        </pc:sldMkLst>
        <pc:spChg chg="add del mod">
          <ac:chgData name="Brandon Thomas" userId="4849d017-3269-4ca3-b0ca-30b8ab4e7dff" providerId="ADAL" clId="{48E52872-A6E3-4901-A0F6-2452A6A68EEB}" dt="2025-03-07T19:24:34.501" v="1" actId="22"/>
          <ac:spMkLst>
            <pc:docMk/>
            <pc:sldMk cId="595220166" sldId="263"/>
            <ac:spMk id="4" creationId="{97EA77DE-2439-6F56-96EA-C03CE45DEBF3}"/>
          </ac:spMkLst>
        </pc:spChg>
        <pc:picChg chg="add mod ord">
          <ac:chgData name="Brandon Thomas" userId="4849d017-3269-4ca3-b0ca-30b8ab4e7dff" providerId="ADAL" clId="{48E52872-A6E3-4901-A0F6-2452A6A68EEB}" dt="2025-03-07T19:24:34.501" v="1" actId="22"/>
          <ac:picMkLst>
            <pc:docMk/>
            <pc:sldMk cId="595220166" sldId="263"/>
            <ac:picMk id="6" creationId="{05C78A44-3FC9-E6B6-2F26-BE89BB093241}"/>
          </ac:picMkLst>
        </pc:picChg>
        <pc:picChg chg="del">
          <ac:chgData name="Brandon Thomas" userId="4849d017-3269-4ca3-b0ca-30b8ab4e7dff" providerId="ADAL" clId="{48E52872-A6E3-4901-A0F6-2452A6A68EEB}" dt="2025-03-07T19:24:32.780" v="0" actId="478"/>
          <ac:picMkLst>
            <pc:docMk/>
            <pc:sldMk cId="595220166" sldId="263"/>
            <ac:picMk id="9" creationId="{4CE0D04A-492B-BCBF-E44B-A5FC05AB7357}"/>
          </ac:picMkLst>
        </pc:pic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receipt@ca1.chromeriver.com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receipt@ca1.chromeriver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B503DA-4E0A-4937-98E3-C55925A122CA}" type="doc">
      <dgm:prSet loTypeId="urn:microsoft.com/office/officeart/2005/8/layout/vProcess5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F603890-8A85-4326-B0AA-BF3B81C58A20}">
      <dgm:prSet/>
      <dgm:spPr/>
      <dgm:t>
        <a:bodyPr/>
        <a:lstStyle/>
        <a:p>
          <a:r>
            <a:rPr lang="en-US" dirty="0"/>
            <a:t>Last 7 digits of the Pre-Approval ID</a:t>
          </a:r>
        </a:p>
      </dgm:t>
    </dgm:pt>
    <dgm:pt modelId="{C2DB8592-7B33-455F-BC25-2DC45391AB8C}" type="parTrans" cxnId="{21B808F9-7673-4429-8104-7A8630622647}">
      <dgm:prSet/>
      <dgm:spPr/>
      <dgm:t>
        <a:bodyPr/>
        <a:lstStyle/>
        <a:p>
          <a:endParaRPr lang="en-US"/>
        </a:p>
      </dgm:t>
    </dgm:pt>
    <dgm:pt modelId="{A6935A46-6C29-4D39-87FD-58DA7BB86906}" type="sibTrans" cxnId="{21B808F9-7673-4429-8104-7A8630622647}">
      <dgm:prSet/>
      <dgm:spPr/>
      <dgm:t>
        <a:bodyPr/>
        <a:lstStyle/>
        <a:p>
          <a:endParaRPr lang="en-US"/>
        </a:p>
      </dgm:t>
    </dgm:pt>
    <dgm:pt modelId="{57B53CED-7BC3-415C-A5FF-A3DF50B5C810}">
      <dgm:prSet/>
      <dgm:spPr/>
      <dgm:t>
        <a:bodyPr/>
        <a:lstStyle/>
        <a:p>
          <a:r>
            <a:rPr lang="en-US"/>
            <a:t>Proceeded by a “T”</a:t>
          </a:r>
        </a:p>
      </dgm:t>
    </dgm:pt>
    <dgm:pt modelId="{37BB46C6-9250-4CC1-9B81-842EDAC7CB1B}" type="parTrans" cxnId="{1A3E5FEF-59E1-43EE-8C42-A5141F26B21A}">
      <dgm:prSet/>
      <dgm:spPr/>
      <dgm:t>
        <a:bodyPr/>
        <a:lstStyle/>
        <a:p>
          <a:endParaRPr lang="en-US"/>
        </a:p>
      </dgm:t>
    </dgm:pt>
    <dgm:pt modelId="{06F489DC-2CD9-48B4-B547-698F19F69A23}" type="sibTrans" cxnId="{1A3E5FEF-59E1-43EE-8C42-A5141F26B21A}">
      <dgm:prSet/>
      <dgm:spPr/>
      <dgm:t>
        <a:bodyPr/>
        <a:lstStyle/>
        <a:p>
          <a:endParaRPr lang="en-US"/>
        </a:p>
      </dgm:t>
    </dgm:pt>
    <dgm:pt modelId="{4B579D3B-E683-4A87-AEFA-BA0BBFE85C4A}" type="pres">
      <dgm:prSet presAssocID="{1FB503DA-4E0A-4937-98E3-C55925A122CA}" presName="outerComposite" presStyleCnt="0">
        <dgm:presLayoutVars>
          <dgm:chMax val="5"/>
          <dgm:dir/>
          <dgm:resizeHandles val="exact"/>
        </dgm:presLayoutVars>
      </dgm:prSet>
      <dgm:spPr/>
    </dgm:pt>
    <dgm:pt modelId="{DBFECC47-25EF-4FED-8BE7-A316DFC9BF65}" type="pres">
      <dgm:prSet presAssocID="{1FB503DA-4E0A-4937-98E3-C55925A122CA}" presName="dummyMaxCanvas" presStyleCnt="0">
        <dgm:presLayoutVars/>
      </dgm:prSet>
      <dgm:spPr/>
    </dgm:pt>
    <dgm:pt modelId="{1FFD3784-3591-4E63-A5B3-A55958AD74E8}" type="pres">
      <dgm:prSet presAssocID="{1FB503DA-4E0A-4937-98E3-C55925A122CA}" presName="TwoNodes_1" presStyleLbl="node1" presStyleIdx="0" presStyleCnt="2">
        <dgm:presLayoutVars>
          <dgm:bulletEnabled val="1"/>
        </dgm:presLayoutVars>
      </dgm:prSet>
      <dgm:spPr/>
    </dgm:pt>
    <dgm:pt modelId="{23300512-695A-4168-86C5-611B83CDB88C}" type="pres">
      <dgm:prSet presAssocID="{1FB503DA-4E0A-4937-98E3-C55925A122CA}" presName="TwoNodes_2" presStyleLbl="node1" presStyleIdx="1" presStyleCnt="2">
        <dgm:presLayoutVars>
          <dgm:bulletEnabled val="1"/>
        </dgm:presLayoutVars>
      </dgm:prSet>
      <dgm:spPr/>
    </dgm:pt>
    <dgm:pt modelId="{41868DE4-FE98-4525-9679-1BA8D1B17B25}" type="pres">
      <dgm:prSet presAssocID="{1FB503DA-4E0A-4937-98E3-C55925A122CA}" presName="TwoConn_1-2" presStyleLbl="fgAccFollowNode1" presStyleIdx="0" presStyleCnt="1">
        <dgm:presLayoutVars>
          <dgm:bulletEnabled val="1"/>
        </dgm:presLayoutVars>
      </dgm:prSet>
      <dgm:spPr/>
    </dgm:pt>
    <dgm:pt modelId="{2ADA0533-7D88-401F-9C2E-A73BCC15A835}" type="pres">
      <dgm:prSet presAssocID="{1FB503DA-4E0A-4937-98E3-C55925A122CA}" presName="TwoNodes_1_text" presStyleLbl="node1" presStyleIdx="1" presStyleCnt="2">
        <dgm:presLayoutVars>
          <dgm:bulletEnabled val="1"/>
        </dgm:presLayoutVars>
      </dgm:prSet>
      <dgm:spPr/>
    </dgm:pt>
    <dgm:pt modelId="{8A0FC56F-4070-418B-8463-76D217D72506}" type="pres">
      <dgm:prSet presAssocID="{1FB503DA-4E0A-4937-98E3-C55925A122CA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D99DF525-87E3-4561-BC08-8F4AE89F0297}" type="presOf" srcId="{57B53CED-7BC3-415C-A5FF-A3DF50B5C810}" destId="{8A0FC56F-4070-418B-8463-76D217D72506}" srcOrd="1" destOrd="0" presId="urn:microsoft.com/office/officeart/2005/8/layout/vProcess5"/>
    <dgm:cxn modelId="{027B686E-0F6E-4043-B699-F5A5A06C82C5}" type="presOf" srcId="{57B53CED-7BC3-415C-A5FF-A3DF50B5C810}" destId="{23300512-695A-4168-86C5-611B83CDB88C}" srcOrd="0" destOrd="0" presId="urn:microsoft.com/office/officeart/2005/8/layout/vProcess5"/>
    <dgm:cxn modelId="{CAF0BD77-DE07-44E1-9744-71612E8C9108}" type="presOf" srcId="{9F603890-8A85-4326-B0AA-BF3B81C58A20}" destId="{1FFD3784-3591-4E63-A5B3-A55958AD74E8}" srcOrd="0" destOrd="0" presId="urn:microsoft.com/office/officeart/2005/8/layout/vProcess5"/>
    <dgm:cxn modelId="{013478A5-6376-4953-A79A-7F7161C16E9D}" type="presOf" srcId="{1FB503DA-4E0A-4937-98E3-C55925A122CA}" destId="{4B579D3B-E683-4A87-AEFA-BA0BBFE85C4A}" srcOrd="0" destOrd="0" presId="urn:microsoft.com/office/officeart/2005/8/layout/vProcess5"/>
    <dgm:cxn modelId="{089273AC-1047-41A7-99C2-1A7F2F0B574F}" type="presOf" srcId="{A6935A46-6C29-4D39-87FD-58DA7BB86906}" destId="{41868DE4-FE98-4525-9679-1BA8D1B17B25}" srcOrd="0" destOrd="0" presId="urn:microsoft.com/office/officeart/2005/8/layout/vProcess5"/>
    <dgm:cxn modelId="{91FFB7B0-6385-4B7B-A58B-ED848222E63F}" type="presOf" srcId="{9F603890-8A85-4326-B0AA-BF3B81C58A20}" destId="{2ADA0533-7D88-401F-9C2E-A73BCC15A835}" srcOrd="1" destOrd="0" presId="urn:microsoft.com/office/officeart/2005/8/layout/vProcess5"/>
    <dgm:cxn modelId="{1A3E5FEF-59E1-43EE-8C42-A5141F26B21A}" srcId="{1FB503DA-4E0A-4937-98E3-C55925A122CA}" destId="{57B53CED-7BC3-415C-A5FF-A3DF50B5C810}" srcOrd="1" destOrd="0" parTransId="{37BB46C6-9250-4CC1-9B81-842EDAC7CB1B}" sibTransId="{06F489DC-2CD9-48B4-B547-698F19F69A23}"/>
    <dgm:cxn modelId="{21B808F9-7673-4429-8104-7A8630622647}" srcId="{1FB503DA-4E0A-4937-98E3-C55925A122CA}" destId="{9F603890-8A85-4326-B0AA-BF3B81C58A20}" srcOrd="0" destOrd="0" parTransId="{C2DB8592-7B33-455F-BC25-2DC45391AB8C}" sibTransId="{A6935A46-6C29-4D39-87FD-58DA7BB86906}"/>
    <dgm:cxn modelId="{6DFBFD8D-ADC2-45C4-AF51-E1545E52E782}" type="presParOf" srcId="{4B579D3B-E683-4A87-AEFA-BA0BBFE85C4A}" destId="{DBFECC47-25EF-4FED-8BE7-A316DFC9BF65}" srcOrd="0" destOrd="0" presId="urn:microsoft.com/office/officeart/2005/8/layout/vProcess5"/>
    <dgm:cxn modelId="{94C7015E-2FF9-44D4-A4BD-D9BFBA56F383}" type="presParOf" srcId="{4B579D3B-E683-4A87-AEFA-BA0BBFE85C4A}" destId="{1FFD3784-3591-4E63-A5B3-A55958AD74E8}" srcOrd="1" destOrd="0" presId="urn:microsoft.com/office/officeart/2005/8/layout/vProcess5"/>
    <dgm:cxn modelId="{45DAFB7B-DF4E-4219-B044-F2B029E2BC75}" type="presParOf" srcId="{4B579D3B-E683-4A87-AEFA-BA0BBFE85C4A}" destId="{23300512-695A-4168-86C5-611B83CDB88C}" srcOrd="2" destOrd="0" presId="urn:microsoft.com/office/officeart/2005/8/layout/vProcess5"/>
    <dgm:cxn modelId="{AC66C6BB-0044-4C86-B7AA-4B717BE6676A}" type="presParOf" srcId="{4B579D3B-E683-4A87-AEFA-BA0BBFE85C4A}" destId="{41868DE4-FE98-4525-9679-1BA8D1B17B25}" srcOrd="3" destOrd="0" presId="urn:microsoft.com/office/officeart/2005/8/layout/vProcess5"/>
    <dgm:cxn modelId="{0F79EADB-8D9D-488F-ABEA-9D7BA8585C38}" type="presParOf" srcId="{4B579D3B-E683-4A87-AEFA-BA0BBFE85C4A}" destId="{2ADA0533-7D88-401F-9C2E-A73BCC15A835}" srcOrd="4" destOrd="0" presId="urn:microsoft.com/office/officeart/2005/8/layout/vProcess5"/>
    <dgm:cxn modelId="{EA672E81-14FC-41DA-A3F5-DD5DD19A252F}" type="presParOf" srcId="{4B579D3B-E683-4A87-AEFA-BA0BBFE85C4A}" destId="{8A0FC56F-4070-418B-8463-76D217D72506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CC47F9-3C82-43BD-841B-3F529CBB7682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8F7B111-0AB3-42A5-BF9D-0F8CEDC01E31}">
      <dgm:prSet/>
      <dgm:spPr/>
      <dgm:t>
        <a:bodyPr/>
        <a:lstStyle/>
        <a:p>
          <a:r>
            <a:rPr lang="en-US"/>
            <a:t>To: </a:t>
          </a:r>
          <a:r>
            <a:rPr lang="en-US">
              <a:hlinkClick xmlns:r="http://schemas.openxmlformats.org/officeDocument/2006/relationships" r:id="rId1"/>
            </a:rPr>
            <a:t>receipt@ca1.chromeriver.com</a:t>
          </a:r>
          <a:endParaRPr lang="en-US"/>
        </a:p>
      </dgm:t>
    </dgm:pt>
    <dgm:pt modelId="{71CB2335-B5E3-461C-983C-29681CEA0033}" type="parTrans" cxnId="{56DA7A02-0AE2-42F3-AECA-8C3A2EF4EF32}">
      <dgm:prSet/>
      <dgm:spPr/>
      <dgm:t>
        <a:bodyPr/>
        <a:lstStyle/>
        <a:p>
          <a:endParaRPr lang="en-US"/>
        </a:p>
      </dgm:t>
    </dgm:pt>
    <dgm:pt modelId="{B3ED9060-64F0-4462-B994-98335147ACDB}" type="sibTrans" cxnId="{56DA7A02-0AE2-42F3-AECA-8C3A2EF4EF32}">
      <dgm:prSet/>
      <dgm:spPr/>
      <dgm:t>
        <a:bodyPr/>
        <a:lstStyle/>
        <a:p>
          <a:endParaRPr lang="en-US"/>
        </a:p>
      </dgm:t>
    </dgm:pt>
    <dgm:pt modelId="{DF5883E4-2285-4C65-B4D1-57E8AF6C90E1}">
      <dgm:prSet/>
      <dgm:spPr/>
      <dgm:t>
        <a:bodyPr/>
        <a:lstStyle/>
        <a:p>
          <a:r>
            <a:rPr lang="en-US"/>
            <a:t>From: Must be work email</a:t>
          </a:r>
        </a:p>
      </dgm:t>
    </dgm:pt>
    <dgm:pt modelId="{E68364B9-B4B9-4EB7-A896-FD21D1832E20}" type="parTrans" cxnId="{F58AC947-C150-4154-A1AD-C63F1DF5FF88}">
      <dgm:prSet/>
      <dgm:spPr/>
      <dgm:t>
        <a:bodyPr/>
        <a:lstStyle/>
        <a:p>
          <a:endParaRPr lang="en-US"/>
        </a:p>
      </dgm:t>
    </dgm:pt>
    <dgm:pt modelId="{2107492A-B45D-4D00-A6DC-201DD7029A2D}" type="sibTrans" cxnId="{F58AC947-C150-4154-A1AD-C63F1DF5FF88}">
      <dgm:prSet/>
      <dgm:spPr/>
      <dgm:t>
        <a:bodyPr/>
        <a:lstStyle/>
        <a:p>
          <a:endParaRPr lang="en-US"/>
        </a:p>
      </dgm:t>
    </dgm:pt>
    <dgm:pt modelId="{2F97CB51-EA0A-479D-969D-982A6BE17B89}">
      <dgm:prSet/>
      <dgm:spPr/>
      <dgm:t>
        <a:bodyPr/>
        <a:lstStyle/>
        <a:p>
          <a:r>
            <a:rPr lang="en-US"/>
            <a:t>Subject: Amount (0.00) OR email of user</a:t>
          </a:r>
        </a:p>
      </dgm:t>
    </dgm:pt>
    <dgm:pt modelId="{76BC4DC8-1A99-41FB-9335-FD6CE077B4EF}" type="parTrans" cxnId="{9075A2B9-875A-415A-8D12-DD9AAB08659E}">
      <dgm:prSet/>
      <dgm:spPr/>
      <dgm:t>
        <a:bodyPr/>
        <a:lstStyle/>
        <a:p>
          <a:endParaRPr lang="en-US"/>
        </a:p>
      </dgm:t>
    </dgm:pt>
    <dgm:pt modelId="{96A0D8E5-9BAA-4C8C-A02C-AC0212F070A8}" type="sibTrans" cxnId="{9075A2B9-875A-415A-8D12-DD9AAB08659E}">
      <dgm:prSet/>
      <dgm:spPr/>
      <dgm:t>
        <a:bodyPr/>
        <a:lstStyle/>
        <a:p>
          <a:endParaRPr lang="en-US"/>
        </a:p>
      </dgm:t>
    </dgm:pt>
    <dgm:pt modelId="{84A567C5-CA71-4B4E-B0DC-6761E77642D5}" type="pres">
      <dgm:prSet presAssocID="{38CC47F9-3C82-43BD-841B-3F529CBB768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D0D819-4147-49F4-B3F3-E9DF209492D5}" type="pres">
      <dgm:prSet presAssocID="{28F7B111-0AB3-42A5-BF9D-0F8CEDC01E31}" presName="hierRoot1" presStyleCnt="0"/>
      <dgm:spPr/>
    </dgm:pt>
    <dgm:pt modelId="{A23B9F30-B1A3-4B87-990D-73A930ACDF62}" type="pres">
      <dgm:prSet presAssocID="{28F7B111-0AB3-42A5-BF9D-0F8CEDC01E31}" presName="composite" presStyleCnt="0"/>
      <dgm:spPr/>
    </dgm:pt>
    <dgm:pt modelId="{E2391CCE-0BEC-4DDC-83D1-5E473AB92216}" type="pres">
      <dgm:prSet presAssocID="{28F7B111-0AB3-42A5-BF9D-0F8CEDC01E31}" presName="background" presStyleLbl="node0" presStyleIdx="0" presStyleCnt="3"/>
      <dgm:spPr/>
    </dgm:pt>
    <dgm:pt modelId="{2995FFAD-4C33-4D85-9E7B-6B4E307A1E7F}" type="pres">
      <dgm:prSet presAssocID="{28F7B111-0AB3-42A5-BF9D-0F8CEDC01E31}" presName="text" presStyleLbl="fgAcc0" presStyleIdx="0" presStyleCnt="3">
        <dgm:presLayoutVars>
          <dgm:chPref val="3"/>
        </dgm:presLayoutVars>
      </dgm:prSet>
      <dgm:spPr/>
    </dgm:pt>
    <dgm:pt modelId="{211C342A-B9AB-4878-8058-B6C0BEB63098}" type="pres">
      <dgm:prSet presAssocID="{28F7B111-0AB3-42A5-BF9D-0F8CEDC01E31}" presName="hierChild2" presStyleCnt="0"/>
      <dgm:spPr/>
    </dgm:pt>
    <dgm:pt modelId="{A01138F9-6BD8-4355-9D09-F18A87ADA82F}" type="pres">
      <dgm:prSet presAssocID="{DF5883E4-2285-4C65-B4D1-57E8AF6C90E1}" presName="hierRoot1" presStyleCnt="0"/>
      <dgm:spPr/>
    </dgm:pt>
    <dgm:pt modelId="{E20D5A44-ACA8-43A0-9323-FFCA1312235E}" type="pres">
      <dgm:prSet presAssocID="{DF5883E4-2285-4C65-B4D1-57E8AF6C90E1}" presName="composite" presStyleCnt="0"/>
      <dgm:spPr/>
    </dgm:pt>
    <dgm:pt modelId="{39C4AB68-E905-423A-8403-A42C10B95B27}" type="pres">
      <dgm:prSet presAssocID="{DF5883E4-2285-4C65-B4D1-57E8AF6C90E1}" presName="background" presStyleLbl="node0" presStyleIdx="1" presStyleCnt="3"/>
      <dgm:spPr/>
    </dgm:pt>
    <dgm:pt modelId="{7AEC5C0A-CA10-46F5-B8DF-0F5F8B7DA23E}" type="pres">
      <dgm:prSet presAssocID="{DF5883E4-2285-4C65-B4D1-57E8AF6C90E1}" presName="text" presStyleLbl="fgAcc0" presStyleIdx="1" presStyleCnt="3">
        <dgm:presLayoutVars>
          <dgm:chPref val="3"/>
        </dgm:presLayoutVars>
      </dgm:prSet>
      <dgm:spPr/>
    </dgm:pt>
    <dgm:pt modelId="{509C8941-6338-4D1C-9BAA-FC695C8918E5}" type="pres">
      <dgm:prSet presAssocID="{DF5883E4-2285-4C65-B4D1-57E8AF6C90E1}" presName="hierChild2" presStyleCnt="0"/>
      <dgm:spPr/>
    </dgm:pt>
    <dgm:pt modelId="{C6D4A5E8-55A3-4C01-B498-8320BDEAA528}" type="pres">
      <dgm:prSet presAssocID="{2F97CB51-EA0A-479D-969D-982A6BE17B89}" presName="hierRoot1" presStyleCnt="0"/>
      <dgm:spPr/>
    </dgm:pt>
    <dgm:pt modelId="{27D1EFC7-F848-4E38-B37B-67BA35F8B4EA}" type="pres">
      <dgm:prSet presAssocID="{2F97CB51-EA0A-479D-969D-982A6BE17B89}" presName="composite" presStyleCnt="0"/>
      <dgm:spPr/>
    </dgm:pt>
    <dgm:pt modelId="{958BE119-9AE2-45CC-A743-A69E1AFC139C}" type="pres">
      <dgm:prSet presAssocID="{2F97CB51-EA0A-479D-969D-982A6BE17B89}" presName="background" presStyleLbl="node0" presStyleIdx="2" presStyleCnt="3"/>
      <dgm:spPr/>
    </dgm:pt>
    <dgm:pt modelId="{0384D8D0-47A6-44D9-AD9F-1072704366AC}" type="pres">
      <dgm:prSet presAssocID="{2F97CB51-EA0A-479D-969D-982A6BE17B89}" presName="text" presStyleLbl="fgAcc0" presStyleIdx="2" presStyleCnt="3">
        <dgm:presLayoutVars>
          <dgm:chPref val="3"/>
        </dgm:presLayoutVars>
      </dgm:prSet>
      <dgm:spPr/>
    </dgm:pt>
    <dgm:pt modelId="{B1770170-56C6-4783-B199-E26EE87FE820}" type="pres">
      <dgm:prSet presAssocID="{2F97CB51-EA0A-479D-969D-982A6BE17B89}" presName="hierChild2" presStyleCnt="0"/>
      <dgm:spPr/>
    </dgm:pt>
  </dgm:ptLst>
  <dgm:cxnLst>
    <dgm:cxn modelId="{56DA7A02-0AE2-42F3-AECA-8C3A2EF4EF32}" srcId="{38CC47F9-3C82-43BD-841B-3F529CBB7682}" destId="{28F7B111-0AB3-42A5-BF9D-0F8CEDC01E31}" srcOrd="0" destOrd="0" parTransId="{71CB2335-B5E3-461C-983C-29681CEA0033}" sibTransId="{B3ED9060-64F0-4462-B994-98335147ACDB}"/>
    <dgm:cxn modelId="{F58AC947-C150-4154-A1AD-C63F1DF5FF88}" srcId="{38CC47F9-3C82-43BD-841B-3F529CBB7682}" destId="{DF5883E4-2285-4C65-B4D1-57E8AF6C90E1}" srcOrd="1" destOrd="0" parTransId="{E68364B9-B4B9-4EB7-A896-FD21D1832E20}" sibTransId="{2107492A-B45D-4D00-A6DC-201DD7029A2D}"/>
    <dgm:cxn modelId="{95FB4A8B-8C73-4EDE-B644-DE401E4EF6E2}" type="presOf" srcId="{DF5883E4-2285-4C65-B4D1-57E8AF6C90E1}" destId="{7AEC5C0A-CA10-46F5-B8DF-0F5F8B7DA23E}" srcOrd="0" destOrd="0" presId="urn:microsoft.com/office/officeart/2005/8/layout/hierarchy1"/>
    <dgm:cxn modelId="{A45A6096-6838-4A4B-9705-1970D966C2F6}" type="presOf" srcId="{38CC47F9-3C82-43BD-841B-3F529CBB7682}" destId="{84A567C5-CA71-4B4E-B0DC-6761E77642D5}" srcOrd="0" destOrd="0" presId="urn:microsoft.com/office/officeart/2005/8/layout/hierarchy1"/>
    <dgm:cxn modelId="{9075A2B9-875A-415A-8D12-DD9AAB08659E}" srcId="{38CC47F9-3C82-43BD-841B-3F529CBB7682}" destId="{2F97CB51-EA0A-479D-969D-982A6BE17B89}" srcOrd="2" destOrd="0" parTransId="{76BC4DC8-1A99-41FB-9335-FD6CE077B4EF}" sibTransId="{96A0D8E5-9BAA-4C8C-A02C-AC0212F070A8}"/>
    <dgm:cxn modelId="{AB7862BA-F679-4B6F-8ED8-05ACF12859E1}" type="presOf" srcId="{28F7B111-0AB3-42A5-BF9D-0F8CEDC01E31}" destId="{2995FFAD-4C33-4D85-9E7B-6B4E307A1E7F}" srcOrd="0" destOrd="0" presId="urn:microsoft.com/office/officeart/2005/8/layout/hierarchy1"/>
    <dgm:cxn modelId="{2EE887E6-AA74-4205-A73C-48DBC5E3B0C8}" type="presOf" srcId="{2F97CB51-EA0A-479D-969D-982A6BE17B89}" destId="{0384D8D0-47A6-44D9-AD9F-1072704366AC}" srcOrd="0" destOrd="0" presId="urn:microsoft.com/office/officeart/2005/8/layout/hierarchy1"/>
    <dgm:cxn modelId="{90A17649-FC77-4FE2-AA9E-D0126D2FE9C3}" type="presParOf" srcId="{84A567C5-CA71-4B4E-B0DC-6761E77642D5}" destId="{FDD0D819-4147-49F4-B3F3-E9DF209492D5}" srcOrd="0" destOrd="0" presId="urn:microsoft.com/office/officeart/2005/8/layout/hierarchy1"/>
    <dgm:cxn modelId="{89E92EB3-3604-46D5-AAE7-1E1C8B30EC9E}" type="presParOf" srcId="{FDD0D819-4147-49F4-B3F3-E9DF209492D5}" destId="{A23B9F30-B1A3-4B87-990D-73A930ACDF62}" srcOrd="0" destOrd="0" presId="urn:microsoft.com/office/officeart/2005/8/layout/hierarchy1"/>
    <dgm:cxn modelId="{1E352ADD-A6E4-44AC-A0B6-4C8261EA8E62}" type="presParOf" srcId="{A23B9F30-B1A3-4B87-990D-73A930ACDF62}" destId="{E2391CCE-0BEC-4DDC-83D1-5E473AB92216}" srcOrd="0" destOrd="0" presId="urn:microsoft.com/office/officeart/2005/8/layout/hierarchy1"/>
    <dgm:cxn modelId="{90E85AAA-35FC-468E-93F1-D9BD07B3C939}" type="presParOf" srcId="{A23B9F30-B1A3-4B87-990D-73A930ACDF62}" destId="{2995FFAD-4C33-4D85-9E7B-6B4E307A1E7F}" srcOrd="1" destOrd="0" presId="urn:microsoft.com/office/officeart/2005/8/layout/hierarchy1"/>
    <dgm:cxn modelId="{F7058FCD-2DEF-4B2C-A13A-4909D74EFA7F}" type="presParOf" srcId="{FDD0D819-4147-49F4-B3F3-E9DF209492D5}" destId="{211C342A-B9AB-4878-8058-B6C0BEB63098}" srcOrd="1" destOrd="0" presId="urn:microsoft.com/office/officeart/2005/8/layout/hierarchy1"/>
    <dgm:cxn modelId="{B1111672-184F-415E-947E-28BED81FCA5C}" type="presParOf" srcId="{84A567C5-CA71-4B4E-B0DC-6761E77642D5}" destId="{A01138F9-6BD8-4355-9D09-F18A87ADA82F}" srcOrd="1" destOrd="0" presId="urn:microsoft.com/office/officeart/2005/8/layout/hierarchy1"/>
    <dgm:cxn modelId="{D6A5BE21-D4BF-4B10-B81B-446C6DB5C4D5}" type="presParOf" srcId="{A01138F9-6BD8-4355-9D09-F18A87ADA82F}" destId="{E20D5A44-ACA8-43A0-9323-FFCA1312235E}" srcOrd="0" destOrd="0" presId="urn:microsoft.com/office/officeart/2005/8/layout/hierarchy1"/>
    <dgm:cxn modelId="{2C7E5C34-80DE-416C-AAE5-B3C89C5CAC1E}" type="presParOf" srcId="{E20D5A44-ACA8-43A0-9323-FFCA1312235E}" destId="{39C4AB68-E905-423A-8403-A42C10B95B27}" srcOrd="0" destOrd="0" presId="urn:microsoft.com/office/officeart/2005/8/layout/hierarchy1"/>
    <dgm:cxn modelId="{1ACAA0A8-FE9F-4141-9D75-C55606B80472}" type="presParOf" srcId="{E20D5A44-ACA8-43A0-9323-FFCA1312235E}" destId="{7AEC5C0A-CA10-46F5-B8DF-0F5F8B7DA23E}" srcOrd="1" destOrd="0" presId="urn:microsoft.com/office/officeart/2005/8/layout/hierarchy1"/>
    <dgm:cxn modelId="{D68C25D8-74A8-42FC-9A4C-3CED2C81C966}" type="presParOf" srcId="{A01138F9-6BD8-4355-9D09-F18A87ADA82F}" destId="{509C8941-6338-4D1C-9BAA-FC695C8918E5}" srcOrd="1" destOrd="0" presId="urn:microsoft.com/office/officeart/2005/8/layout/hierarchy1"/>
    <dgm:cxn modelId="{40137545-04EF-4376-87A5-F1F454B02F73}" type="presParOf" srcId="{84A567C5-CA71-4B4E-B0DC-6761E77642D5}" destId="{C6D4A5E8-55A3-4C01-B498-8320BDEAA528}" srcOrd="2" destOrd="0" presId="urn:microsoft.com/office/officeart/2005/8/layout/hierarchy1"/>
    <dgm:cxn modelId="{669983F0-27A7-4259-8B3F-16F035478FD3}" type="presParOf" srcId="{C6D4A5E8-55A3-4C01-B498-8320BDEAA528}" destId="{27D1EFC7-F848-4E38-B37B-67BA35F8B4EA}" srcOrd="0" destOrd="0" presId="urn:microsoft.com/office/officeart/2005/8/layout/hierarchy1"/>
    <dgm:cxn modelId="{A32D415C-D825-47A8-97EA-4C84A14679D8}" type="presParOf" srcId="{27D1EFC7-F848-4E38-B37B-67BA35F8B4EA}" destId="{958BE119-9AE2-45CC-A743-A69E1AFC139C}" srcOrd="0" destOrd="0" presId="urn:microsoft.com/office/officeart/2005/8/layout/hierarchy1"/>
    <dgm:cxn modelId="{90F6B70B-2E22-4EF4-A860-97D52C82F612}" type="presParOf" srcId="{27D1EFC7-F848-4E38-B37B-67BA35F8B4EA}" destId="{0384D8D0-47A6-44D9-AD9F-1072704366AC}" srcOrd="1" destOrd="0" presId="urn:microsoft.com/office/officeart/2005/8/layout/hierarchy1"/>
    <dgm:cxn modelId="{970EF1DC-3C4D-4853-9B14-9E6193CA1992}" type="presParOf" srcId="{C6D4A5E8-55A3-4C01-B498-8320BDEAA528}" destId="{B1770170-56C6-4783-B199-E26EE87FE82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D3784-3591-4E63-A5B3-A55958AD74E8}">
      <dsp:nvSpPr>
        <dsp:cNvPr id="0" name=""/>
        <dsp:cNvSpPr/>
      </dsp:nvSpPr>
      <dsp:spPr>
        <a:xfrm>
          <a:off x="0" y="0"/>
          <a:ext cx="7254240" cy="1626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dirty="0"/>
            <a:t>Last 7 digits of the Pre-Approval ID</a:t>
          </a:r>
        </a:p>
      </dsp:txBody>
      <dsp:txXfrm>
        <a:off x="47649" y="47649"/>
        <a:ext cx="5572743" cy="1531572"/>
      </dsp:txXfrm>
    </dsp:sp>
    <dsp:sp modelId="{23300512-695A-4168-86C5-611B83CDB88C}">
      <dsp:nvSpPr>
        <dsp:cNvPr id="0" name=""/>
        <dsp:cNvSpPr/>
      </dsp:nvSpPr>
      <dsp:spPr>
        <a:xfrm>
          <a:off x="1280159" y="1988396"/>
          <a:ext cx="7254240" cy="16268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0154258"/>
                <a:satOff val="-9417"/>
                <a:lumOff val="-10587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20154258"/>
                <a:satOff val="-9417"/>
                <a:lumOff val="-10587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Proceeded by a “T”</a:t>
          </a:r>
        </a:p>
      </dsp:txBody>
      <dsp:txXfrm>
        <a:off x="1327808" y="2036045"/>
        <a:ext cx="4821316" cy="1531572"/>
      </dsp:txXfrm>
    </dsp:sp>
    <dsp:sp modelId="{41868DE4-FE98-4525-9679-1BA8D1B17B25}">
      <dsp:nvSpPr>
        <dsp:cNvPr id="0" name=""/>
        <dsp:cNvSpPr/>
      </dsp:nvSpPr>
      <dsp:spPr>
        <a:xfrm>
          <a:off x="6196774" y="1278900"/>
          <a:ext cx="1057465" cy="1057465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6434704" y="1278900"/>
        <a:ext cx="581605" cy="795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91CCE-0BEC-4DDC-83D1-5E473AB92216}">
      <dsp:nvSpPr>
        <dsp:cNvPr id="0" name=""/>
        <dsp:cNvSpPr/>
      </dsp:nvSpPr>
      <dsp:spPr>
        <a:xfrm>
          <a:off x="0" y="680525"/>
          <a:ext cx="3043237" cy="193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995FFAD-4C33-4D85-9E7B-6B4E307A1E7F}">
      <dsp:nvSpPr>
        <dsp:cNvPr id="0" name=""/>
        <dsp:cNvSpPr/>
      </dsp:nvSpPr>
      <dsp:spPr>
        <a:xfrm>
          <a:off x="338137" y="1001756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To: </a:t>
          </a:r>
          <a:r>
            <a:rPr lang="en-US" sz="1400" kern="1200">
              <a:hlinkClick xmlns:r="http://schemas.openxmlformats.org/officeDocument/2006/relationships" r:id="rId1"/>
            </a:rPr>
            <a:t>receipt@ca1.chromeriver.com</a:t>
          </a:r>
          <a:endParaRPr lang="en-US" sz="1400" kern="1200"/>
        </a:p>
      </dsp:txBody>
      <dsp:txXfrm>
        <a:off x="394737" y="1058356"/>
        <a:ext cx="2930037" cy="1819255"/>
      </dsp:txXfrm>
    </dsp:sp>
    <dsp:sp modelId="{39C4AB68-E905-423A-8403-A42C10B95B27}">
      <dsp:nvSpPr>
        <dsp:cNvPr id="0" name=""/>
        <dsp:cNvSpPr/>
      </dsp:nvSpPr>
      <dsp:spPr>
        <a:xfrm>
          <a:off x="3719512" y="680525"/>
          <a:ext cx="3043237" cy="193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AEC5C0A-CA10-46F5-B8DF-0F5F8B7DA23E}">
      <dsp:nvSpPr>
        <dsp:cNvPr id="0" name=""/>
        <dsp:cNvSpPr/>
      </dsp:nvSpPr>
      <dsp:spPr>
        <a:xfrm>
          <a:off x="4057649" y="1001756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From: Must be work email</a:t>
          </a:r>
        </a:p>
      </dsp:txBody>
      <dsp:txXfrm>
        <a:off x="4114249" y="1058356"/>
        <a:ext cx="2930037" cy="1819255"/>
      </dsp:txXfrm>
    </dsp:sp>
    <dsp:sp modelId="{958BE119-9AE2-45CC-A743-A69E1AFC139C}">
      <dsp:nvSpPr>
        <dsp:cNvPr id="0" name=""/>
        <dsp:cNvSpPr/>
      </dsp:nvSpPr>
      <dsp:spPr>
        <a:xfrm>
          <a:off x="7439024" y="680525"/>
          <a:ext cx="3043237" cy="19324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384D8D0-47A6-44D9-AD9F-1072704366AC}">
      <dsp:nvSpPr>
        <dsp:cNvPr id="0" name=""/>
        <dsp:cNvSpPr/>
      </dsp:nvSpPr>
      <dsp:spPr>
        <a:xfrm>
          <a:off x="7777161" y="1001756"/>
          <a:ext cx="3043237" cy="1932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Subject: Amount (0.00) OR email of user</a:t>
          </a:r>
        </a:p>
      </dsp:txBody>
      <dsp:txXfrm>
        <a:off x="7833761" y="1058356"/>
        <a:ext cx="2930037" cy="181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2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2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16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2899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08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9116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71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35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0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5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7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63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06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8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1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1C4C7F-25E1-4103-BA9C-C42622029427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0BF6284-BC99-420C-81C9-4C9882B59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089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Snip Diagonal Corner Rectangle 6">
            <a:extLst>
              <a:ext uri="{FF2B5EF4-FFF2-40B4-BE49-F238E27FC236}">
                <a16:creationId xmlns:a16="http://schemas.microsoft.com/office/drawing/2014/main" id="{2D5EEA8B-2D86-4D1D-96B3-6B8290303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DA27A1-BF5D-8606-B0DE-6E2D3FBDE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5645" y="685799"/>
            <a:ext cx="8001000" cy="2971801"/>
          </a:xfrm>
        </p:spPr>
        <p:txBody>
          <a:bodyPr>
            <a:normAutofit/>
          </a:bodyPr>
          <a:lstStyle/>
          <a:p>
            <a:r>
              <a:rPr lang="en-US"/>
              <a:t>Emburse Enterpise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3628C7-F7F5-CCCF-F1F2-FE90753B8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5645" y="3843867"/>
            <a:ext cx="6400800" cy="1947333"/>
          </a:xfrm>
        </p:spPr>
        <p:txBody>
          <a:bodyPr>
            <a:normAutofit/>
          </a:bodyPr>
          <a:lstStyle/>
          <a:p>
            <a:r>
              <a:rPr lang="en-US"/>
              <a:t>Formally Chrome River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5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C152077-984A-4612-B0E1-251C62EB1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05450BA-2A87-4847-A5A0-E7D960557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16F9ADA-A824-456A-9728-D5BFFE04D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3034157-938C-45F5-8DCA-208D22E5BB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369327A-A6C5-4293-80D1-DECEBA3F5F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E49B76A8-D4D2-428D-84FA-657EEA587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414D7F-C589-7DD2-6009-24A99D632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41" y="4473679"/>
            <a:ext cx="9552558" cy="123325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Receipt Quality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D463EDB-0644-4F84-9901-D2434D550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02079FA-226E-4AF1-B818-2CA9EF1B69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D376604-76CD-4D25-B281-35796F367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B5A32B1-F178-4FE5-8916-712F46FCB8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C3339F8-6376-45A3-A77E-5F5C212D4E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AD1BBAE-26A1-4BE9-9536-C15B1A87E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Snip Diagonal Corner Rectangle 12">
            <a:extLst>
              <a:ext uri="{FF2B5EF4-FFF2-40B4-BE49-F238E27FC236}">
                <a16:creationId xmlns:a16="http://schemas.microsoft.com/office/drawing/2014/main" id="{15A54023-E435-4098-A370-AE54A007E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251" y="690851"/>
            <a:ext cx="9615670" cy="3584587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receipt on a table&#10;&#10;AI-generated content may be incorrect.">
            <a:extLst>
              <a:ext uri="{FF2B5EF4-FFF2-40B4-BE49-F238E27FC236}">
                <a16:creationId xmlns:a16="http://schemas.microsoft.com/office/drawing/2014/main" id="{A5CC8C85-C372-E21F-B13C-87550855815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9942" r="-2" b="32153"/>
          <a:stretch/>
        </p:blipFill>
        <p:spPr>
          <a:xfrm>
            <a:off x="834935" y="854087"/>
            <a:ext cx="5582963" cy="3280831"/>
          </a:xfrm>
          <a:custGeom>
            <a:avLst/>
            <a:gdLst/>
            <a:ahLst/>
            <a:cxnLst/>
            <a:rect l="l" t="t" r="r" b="b"/>
            <a:pathLst>
              <a:path w="5582963" h="3280831">
                <a:moveTo>
                  <a:pt x="402071" y="0"/>
                </a:moveTo>
                <a:lnTo>
                  <a:pt x="5582963" y="0"/>
                </a:lnTo>
                <a:lnTo>
                  <a:pt x="5582963" y="3280831"/>
                </a:lnTo>
                <a:lnTo>
                  <a:pt x="0" y="3280831"/>
                </a:lnTo>
                <a:lnTo>
                  <a:pt x="0" y="402071"/>
                </a:lnTo>
                <a:close/>
              </a:path>
            </a:pathLst>
          </a:cu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69ABDF6B-45A2-A863-7890-91D8B425489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rcRect l="5271" r="16670" b="2"/>
          <a:stretch/>
        </p:blipFill>
        <p:spPr>
          <a:xfrm>
            <a:off x="6568222" y="854087"/>
            <a:ext cx="3557016" cy="3280831"/>
          </a:xfrm>
          <a:custGeom>
            <a:avLst/>
            <a:gdLst/>
            <a:ahLst/>
            <a:cxnLst/>
            <a:rect l="l" t="t" r="r" b="b"/>
            <a:pathLst>
              <a:path w="3557016" h="3280831">
                <a:moveTo>
                  <a:pt x="0" y="0"/>
                </a:moveTo>
                <a:lnTo>
                  <a:pt x="3557016" y="0"/>
                </a:lnTo>
                <a:lnTo>
                  <a:pt x="3557016" y="2876895"/>
                </a:lnTo>
                <a:lnTo>
                  <a:pt x="3153080" y="3280831"/>
                </a:lnTo>
                <a:lnTo>
                  <a:pt x="0" y="328083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99558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DCB64DE-FB3A-4D83-9241-A0D26824B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93C1F-B2AE-AD8A-F96F-E7C887821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40" y="4414687"/>
            <a:ext cx="10250013" cy="123325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Returned Reports</a:t>
            </a:r>
          </a:p>
        </p:txBody>
      </p:sp>
      <p:sp useBgFill="1">
        <p:nvSpPr>
          <p:cNvPr id="22" name="Snip Diagonal Corner Rectangle 6">
            <a:extLst>
              <a:ext uri="{FF2B5EF4-FFF2-40B4-BE49-F238E27FC236}">
                <a16:creationId xmlns:a16="http://schemas.microsoft.com/office/drawing/2014/main" id="{5E94C64B-831C-45FA-B484-591F4D577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702" y="606367"/>
            <a:ext cx="10948124" cy="3546637"/>
          </a:xfrm>
          <a:prstGeom prst="snip2DiagRect">
            <a:avLst>
              <a:gd name="adj1" fmla="val 13628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5E76E47-8E89-95E5-9509-B1E4F907FA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1381" y="1362489"/>
            <a:ext cx="9977813" cy="2045451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C96E397-7705-43C9-AC81-FA8EF1951D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3610BCA-0EBE-4357-AAC0-13841E7C5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60E1E24-3D98-4A53-A3AD-CBD84D94F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67E51D9-454B-4095-9718-C6B1CDED97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8E8BDB-294C-4025-A6C1-2FFDDA36F8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0D27BDE-F887-4341-B91A-3145A6142E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94253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F955D-2FEF-F9BA-19DE-3FDDA1A77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to attach a receipt</a:t>
            </a: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FBCF601-F5D2-F59E-073D-E81129B0BA6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78694" y="685800"/>
            <a:ext cx="4348163" cy="3614738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BE1A002-809D-2C10-CAF2-0D0DADECAC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20666" y="685800"/>
            <a:ext cx="4509944" cy="3614738"/>
          </a:xfrm>
        </p:spPr>
      </p:pic>
      <p:sp>
        <p:nvSpPr>
          <p:cNvPr id="9" name="&quot;Not Allowed&quot; Symbol 8">
            <a:extLst>
              <a:ext uri="{FF2B5EF4-FFF2-40B4-BE49-F238E27FC236}">
                <a16:creationId xmlns:a16="http://schemas.microsoft.com/office/drawing/2014/main" id="{701BA951-97BC-49B8-3E94-B553A4420AF7}"/>
              </a:ext>
            </a:extLst>
          </p:cNvPr>
          <p:cNvSpPr/>
          <p:nvPr/>
        </p:nvSpPr>
        <p:spPr>
          <a:xfrm>
            <a:off x="894735" y="560439"/>
            <a:ext cx="4509944" cy="3926893"/>
          </a:xfrm>
          <a:prstGeom prst="noSmoking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2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512F9CB-A1A0-4043-A103-F6A4B94B6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DBE6588-EE16-4389-857C-86A156D49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7FD48D2-B0A7-413D-B947-AA55AC129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BE668D0-D906-4EEE-B32F-8C028624B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1DE67A3-B8F6-4CFD-A8E0-D15200F23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7E76E764-7D03-4403-9B9D-7FBE8FDAA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E61BBD-E144-6D34-89F9-EA0265F1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40" y="4008962"/>
            <a:ext cx="10838972" cy="14197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>
                <a:solidFill>
                  <a:srgbClr val="FFFFFF"/>
                </a:solidFill>
              </a:rPr>
              <a:t>Questions</a:t>
            </a:r>
          </a:p>
        </p:txBody>
      </p:sp>
      <p:sp useBgFill="1">
        <p:nvSpPr>
          <p:cNvPr id="36" name="Snip Diagonal Corner Rectangle 6">
            <a:extLst>
              <a:ext uri="{FF2B5EF4-FFF2-40B4-BE49-F238E27FC236}">
                <a16:creationId xmlns:a16="http://schemas.microsoft.com/office/drawing/2014/main" id="{FCEE49A1-138E-4B5B-ACEB-C61A5C591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9947" y="654449"/>
            <a:ext cx="5212106" cy="3199796"/>
          </a:xfrm>
          <a:prstGeom prst="snip2DiagRect">
            <a:avLst>
              <a:gd name="adj1" fmla="val 15758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Graphic 36" descr="Help">
            <a:extLst>
              <a:ext uri="{FF2B5EF4-FFF2-40B4-BE49-F238E27FC236}">
                <a16:creationId xmlns:a16="http://schemas.microsoft.com/office/drawing/2014/main" id="{1D6136DF-7F14-7AD6-09AE-7992D8E10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8922" y="1161475"/>
            <a:ext cx="2216607" cy="2216607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4C5F9751-5C17-4A6E-B14B-E470DE730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227E3FD-D9DF-4992-B8FA-601F41037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F9545A5-23B6-4BAD-BBD2-0DAA9C0A8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F03D121-7989-4398-BEE8-0208851A0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C5D0FAB-D1B6-4544-836C-75FB75622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FB23E85-CD62-4E51-96C9-ECCEFE8FF9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4271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62CE031E-EE35-4AA7-9784-80509332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18D62D3-5800-4F4A-95BE-C1A2BB8B2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C9E4F52-5D94-4242-AC69-EE6A23FAB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2CC7C0-D1D6-4FF0-A60C-1AEB9C87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9B43E48-8275-4871-8745-F5CB75CFD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87ED701-F942-4771-8F92-6EFCC2E8E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9ACA6826-032C-4799-B079-15DB2A6C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D96C840-D3AD-59EC-C770-CB273A0BA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Delegate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3F1391-9E20-2428-259F-F45341923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212" y="685800"/>
            <a:ext cx="7201259" cy="36152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Set a delegate in Account Settings</a:t>
            </a:r>
          </a:p>
          <a:p>
            <a:r>
              <a:rPr lang="en-US"/>
              <a:t>Email Lisa Bradshaw or Bryan Christensen</a:t>
            </a:r>
          </a:p>
        </p:txBody>
      </p:sp>
      <p:pic>
        <p:nvPicPr>
          <p:cNvPr id="8" name="Content Placeholder 7" descr="A screenshot of a phone&#10;&#10;AI-generated content may be incorrect.">
            <a:extLst>
              <a:ext uri="{FF2B5EF4-FFF2-40B4-BE49-F238E27FC236}">
                <a16:creationId xmlns:a16="http://schemas.microsoft.com/office/drawing/2014/main" id="{622AD052-8D2F-B5A6-27E5-BE51862E056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47" y="685800"/>
            <a:ext cx="2292022" cy="3921711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DD58A807-BD0E-4B1D-A523-2F20E7FE2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C82FD88-0436-4D5C-B5A2-7B9019194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2706DBD-9DBD-49D6-80EB-C896096D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51C7442-3F0F-49E3-9389-D6B4BAE14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A614368-43A5-4794-BA71-09F8585F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F42B96B-0C70-40CB-A027-175F2A165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234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41255-4110-003A-80AC-FBB151F4C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Expense Report Names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20262-1C73-F997-7076-0D46CDC962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P-Card Expense Report</a:t>
            </a:r>
          </a:p>
        </p:txBody>
      </p:sp>
      <p:pic>
        <p:nvPicPr>
          <p:cNvPr id="21" name="Content Placeholder 9">
            <a:extLst>
              <a:ext uri="{FF2B5EF4-FFF2-40B4-BE49-F238E27FC236}">
                <a16:creationId xmlns:a16="http://schemas.microsoft.com/office/drawing/2014/main" id="{7005C596-5366-98AC-F96B-A482A705DE7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747642" y="2594742"/>
            <a:ext cx="2810267" cy="38105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0E1FA3-BFC4-B812-C000-CB4210F43B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Travel Expense Report</a:t>
            </a:r>
          </a:p>
        </p:txBody>
      </p:sp>
      <p:pic>
        <p:nvPicPr>
          <p:cNvPr id="24" name="Content Placeholder 17">
            <a:extLst>
              <a:ext uri="{FF2B5EF4-FFF2-40B4-BE49-F238E27FC236}">
                <a16:creationId xmlns:a16="http://schemas.microsoft.com/office/drawing/2014/main" id="{85C9907E-F1D7-D701-8327-0E31A8F97A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28245" y="2643963"/>
            <a:ext cx="4286848" cy="266737"/>
          </a:xfrm>
        </p:spPr>
      </p:pic>
    </p:spTree>
    <p:extLst>
      <p:ext uri="{BB962C8B-B14F-4D97-AF65-F5344CB8AC3E}">
        <p14:creationId xmlns:p14="http://schemas.microsoft.com/office/powerpoint/2010/main" val="253387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1AB8FFBB-0A2D-4D4C-B94B-320ABB349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5FD0BA-C756-7C8A-AB6E-933CA9398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en-US"/>
              <a:t>T-Number</a:t>
            </a:r>
            <a:endParaRPr lang="en-US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EC92BD4-3684-4A4A-84FF-704DCA7A3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A388E6-4C14-4B9E-A26C-CCA504DAB3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E122466-428E-43AB-9AB9-02C82A390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749A3CE-D685-4BD6-9E32-FECB9B95F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91C33F82-A690-4D10-9DF8-7B2B300FC2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C37F367-774B-4B76-82C0-09AA8E2D9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5C59AF2-745F-299E-EDF1-5739372032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122191"/>
              </p:ext>
            </p:extLst>
          </p:nvPr>
        </p:nvGraphicFramePr>
        <p:xfrm>
          <a:off x="684212" y="685800"/>
          <a:ext cx="8534400" cy="3615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7418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4AB0A-E6A5-3003-2540-DDE8D026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Expense Types/Account Codes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08AADECD-99C6-F797-E9CD-F5D9696934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08663" y="776210"/>
            <a:ext cx="4933950" cy="3433918"/>
          </a:xfr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5C78A44-3FC9-E6B6-2F26-BE89BB09324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023905" y="1531009"/>
            <a:ext cx="2257740" cy="1924319"/>
          </a:xfrm>
        </p:spPr>
      </p:pic>
    </p:spTree>
    <p:extLst>
      <p:ext uri="{BB962C8B-B14F-4D97-AF65-F5344CB8AC3E}">
        <p14:creationId xmlns:p14="http://schemas.microsoft.com/office/powerpoint/2010/main" val="59522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E0E2E-FAE4-18BF-9DAA-F74494AA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Receipt vs </a:t>
            </a:r>
            <a:r>
              <a:rPr lang="en-US" dirty="0" err="1"/>
              <a:t>Pcard</a:t>
            </a:r>
            <a:r>
              <a:rPr lang="en-US" dirty="0"/>
              <a:t> Transaction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5C3E29C-16BA-FFDB-3D8C-9DAAA57D3C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303" y="685800"/>
            <a:ext cx="5978220" cy="3614738"/>
          </a:xfrm>
        </p:spPr>
      </p:pic>
    </p:spTree>
    <p:extLst>
      <p:ext uri="{BB962C8B-B14F-4D97-AF65-F5344CB8AC3E}">
        <p14:creationId xmlns:p14="http://schemas.microsoft.com/office/powerpoint/2010/main" val="2752405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6CFB6C-6ECB-4250-B68E-01966297A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8359141-C085-46E4-B4EC-42F9599BA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A903156-0F0C-44A5-9019-0CAF51EB4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6E5E851-3725-463F-9451-2FFEF5D3E0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4209D59-6810-40C2-B8D6-6DACF8A06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0BE1027C-ABCB-4C82-91A2-F67B9A5A6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351F4A-91B4-9CA8-6653-1513C69DD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41" y="4473679"/>
            <a:ext cx="9552558" cy="123325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Drag and Drop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CC57C46-4659-4AF2-9180-2DEED214C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FB52317-0F00-40C0-B1F2-33ED6D30D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468ACF9-4EF2-4251-9FAD-3F225BF74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E4A3ECD-6924-4912-B117-3C617B584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1DFE1F5-FA7A-403F-B9D9-0434E2BE2F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2CF27E4-09D0-444E-B18D-F904871038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Snip Diagonal Corner Rectangle 12">
            <a:extLst>
              <a:ext uri="{FF2B5EF4-FFF2-40B4-BE49-F238E27FC236}">
                <a16:creationId xmlns:a16="http://schemas.microsoft.com/office/drawing/2014/main" id="{FDAF26D5-7469-49F5-902D-571FA58A7E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251" y="690851"/>
            <a:ext cx="9615670" cy="3584587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A0D6F561-45F6-CB91-2BC4-8B62B7DED4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161535" y="1133005"/>
            <a:ext cx="4201297" cy="2793862"/>
          </a:xfrm>
          <a:prstGeom prst="rect">
            <a:avLst/>
          </a:prstGeom>
        </p:spPr>
      </p:pic>
      <p:pic>
        <p:nvPicPr>
          <p:cNvPr id="5" name="Content Placeholder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E825BE76-4609-D6A8-EE89-8C86A76753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" r="-2" b="-2"/>
          <a:stretch/>
        </p:blipFill>
        <p:spPr>
          <a:xfrm>
            <a:off x="5640953" y="1126360"/>
            <a:ext cx="4157293" cy="2786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4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9065A-E495-FDA1-CDDC-30A4E1959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Mobile Apps</a:t>
            </a:r>
          </a:p>
        </p:txBody>
      </p:sp>
      <p:pic>
        <p:nvPicPr>
          <p:cNvPr id="6" name="Content Placeholder 5" descr="A screenshot of a phone&#10;&#10;AI-generated content may be incorrect.">
            <a:extLst>
              <a:ext uri="{FF2B5EF4-FFF2-40B4-BE49-F238E27FC236}">
                <a16:creationId xmlns:a16="http://schemas.microsoft.com/office/drawing/2014/main" id="{F8224F83-51B5-5C63-0E3F-750A584F326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269" y="685800"/>
            <a:ext cx="4117013" cy="361473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8C713-DE86-6A1E-3FAA-EDA70A5387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Will be phased out during 2025</a:t>
            </a:r>
          </a:p>
          <a:p>
            <a:r>
              <a:rPr lang="en-US" dirty="0"/>
              <a:t>New </a:t>
            </a:r>
            <a:r>
              <a:rPr lang="en-US" dirty="0" err="1"/>
              <a:t>Emburse</a:t>
            </a:r>
            <a:r>
              <a:rPr lang="en-US" dirty="0"/>
              <a:t> Enterprise App</a:t>
            </a:r>
          </a:p>
        </p:txBody>
      </p:sp>
    </p:spTree>
    <p:extLst>
      <p:ext uri="{BB962C8B-B14F-4D97-AF65-F5344CB8AC3E}">
        <p14:creationId xmlns:p14="http://schemas.microsoft.com/office/powerpoint/2010/main" val="150009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85C13-1776-D04E-D38C-67915590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</p:spPr>
        <p:txBody>
          <a:bodyPr>
            <a:normAutofit/>
          </a:bodyPr>
          <a:lstStyle/>
          <a:p>
            <a:r>
              <a:rPr lang="en-US" dirty="0"/>
              <a:t>Email Receipts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2EE8821-BB4D-4828-EB09-69AF20B3B3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196344"/>
              </p:ext>
            </p:extLst>
          </p:nvPr>
        </p:nvGraphicFramePr>
        <p:xfrm>
          <a:off x="684212" y="685800"/>
          <a:ext cx="10820399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70900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</TotalTime>
  <Words>102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Slice</vt:lpstr>
      <vt:lpstr>Emburse Enterpise</vt:lpstr>
      <vt:lpstr>Delegate</vt:lpstr>
      <vt:lpstr>Expense Report Names</vt:lpstr>
      <vt:lpstr>T-Number</vt:lpstr>
      <vt:lpstr>Expense Types/Account Codes</vt:lpstr>
      <vt:lpstr>Receipt vs Pcard Transaction</vt:lpstr>
      <vt:lpstr>Drag and Drop</vt:lpstr>
      <vt:lpstr>Mobile Apps</vt:lpstr>
      <vt:lpstr>Email Receipts</vt:lpstr>
      <vt:lpstr>Receipt Quality</vt:lpstr>
      <vt:lpstr>Returned Reports</vt:lpstr>
      <vt:lpstr>Where to attach a receipt</vt:lpstr>
      <vt:lpstr>Questions</vt:lpstr>
    </vt:vector>
  </TitlesOfParts>
  <Company>SLCC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Thomas</dc:creator>
  <cp:lastModifiedBy>Brandon Thomas</cp:lastModifiedBy>
  <cp:revision>1</cp:revision>
  <dcterms:created xsi:type="dcterms:W3CDTF">2025-03-07T17:04:31Z</dcterms:created>
  <dcterms:modified xsi:type="dcterms:W3CDTF">2025-03-07T19:26:41Z</dcterms:modified>
</cp:coreProperties>
</file>