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5"/>
  </p:notesMasterIdLst>
  <p:sldIdLst>
    <p:sldId id="256" r:id="rId5"/>
    <p:sldId id="283" r:id="rId6"/>
    <p:sldId id="284" r:id="rId7"/>
    <p:sldId id="282" r:id="rId8"/>
    <p:sldId id="258" r:id="rId9"/>
    <p:sldId id="274" r:id="rId10"/>
    <p:sldId id="301" r:id="rId11"/>
    <p:sldId id="262" r:id="rId12"/>
    <p:sldId id="264" r:id="rId13"/>
    <p:sldId id="291" r:id="rId14"/>
    <p:sldId id="277" r:id="rId15"/>
    <p:sldId id="322" r:id="rId16"/>
    <p:sldId id="321" r:id="rId17"/>
    <p:sldId id="318" r:id="rId18"/>
    <p:sldId id="300" r:id="rId19"/>
    <p:sldId id="290" r:id="rId20"/>
    <p:sldId id="271" r:id="rId21"/>
    <p:sldId id="316" r:id="rId22"/>
    <p:sldId id="278" r:id="rId23"/>
    <p:sldId id="320" r:id="rId24"/>
    <p:sldId id="319" r:id="rId25"/>
    <p:sldId id="312" r:id="rId26"/>
    <p:sldId id="313" r:id="rId27"/>
    <p:sldId id="276" r:id="rId28"/>
    <p:sldId id="267" r:id="rId29"/>
    <p:sldId id="268" r:id="rId30"/>
    <p:sldId id="270" r:id="rId31"/>
    <p:sldId id="269" r:id="rId32"/>
    <p:sldId id="323" r:id="rId33"/>
    <p:sldId id="317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27848C-ACE7-48C6-AD35-456240E34636}">
          <p14:sldIdLst>
            <p14:sldId id="256"/>
          </p14:sldIdLst>
        </p14:section>
        <p14:section name="BT" id="{15822948-EA1E-433F-966B-64DC21BC7D7D}">
          <p14:sldIdLst>
            <p14:sldId id="283"/>
            <p14:sldId id="284"/>
            <p14:sldId id="282"/>
            <p14:sldId id="258"/>
            <p14:sldId id="274"/>
            <p14:sldId id="301"/>
          </p14:sldIdLst>
        </p14:section>
        <p14:section name="Martha" id="{D60FA4CB-D838-4410-83A8-426E5CCCA3F0}">
          <p14:sldIdLst>
            <p14:sldId id="262"/>
            <p14:sldId id="264"/>
            <p14:sldId id="291"/>
            <p14:sldId id="277"/>
            <p14:sldId id="322"/>
            <p14:sldId id="321"/>
          </p14:sldIdLst>
        </p14:section>
        <p14:section name="Wade" id="{22E15E17-7109-45C9-9E12-1533862F8058}">
          <p14:sldIdLst>
            <p14:sldId id="318"/>
            <p14:sldId id="300"/>
            <p14:sldId id="290"/>
            <p14:sldId id="271"/>
            <p14:sldId id="316"/>
            <p14:sldId id="278"/>
          </p14:sldIdLst>
        </p14:section>
        <p14:section name="Brandon" id="{E2E61B88-9D98-412C-855F-FE76174AB41A}">
          <p14:sldIdLst>
            <p14:sldId id="320"/>
            <p14:sldId id="319"/>
            <p14:sldId id="312"/>
            <p14:sldId id="313"/>
            <p14:sldId id="276"/>
          </p14:sldIdLst>
        </p14:section>
        <p14:section name="BT" id="{C5603972-EBDC-4FB5-8F3C-296078CE223C}">
          <p14:sldIdLst>
            <p14:sldId id="267"/>
            <p14:sldId id="268"/>
            <p14:sldId id="270"/>
            <p14:sldId id="269"/>
            <p14:sldId id="323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766" autoAdjust="0"/>
  </p:normalViewPr>
  <p:slideViewPr>
    <p:cSldViewPr snapToGrid="0">
      <p:cViewPr varScale="1">
        <p:scale>
          <a:sx n="89" d="100"/>
          <a:sy n="89" d="100"/>
        </p:scale>
        <p:origin x="13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4" Type="http://schemas.openxmlformats.org/officeDocument/2006/relationships/image" Target="../media/image44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hyperlink" Target="https://i.slcc.edu/purchasing/docs/simple-service-contract-guidelines.pdf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4" Type="http://schemas.openxmlformats.org/officeDocument/2006/relationships/image" Target="../media/image44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hyperlink" Target="https://i.slcc.edu/purchasing/docs/simple-service-contract-guidelines.pdf" TargetMode="External"/><Relationship Id="rId7" Type="http://schemas.openxmlformats.org/officeDocument/2006/relationships/image" Target="../media/image54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CEE3C-6BC9-4EDF-91B4-81850465412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665BE1A-8E85-40A2-94ED-65CDED96F7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Personal expenses of any kind</a:t>
          </a:r>
        </a:p>
      </dgm:t>
    </dgm:pt>
    <dgm:pt modelId="{8FE5FEB2-26B3-468E-8DDF-74114638240C}" type="parTrans" cxnId="{76E8EC71-9BCF-4A9B-815D-26DC9AB2F5AF}">
      <dgm:prSet/>
      <dgm:spPr/>
      <dgm:t>
        <a:bodyPr/>
        <a:lstStyle/>
        <a:p>
          <a:endParaRPr lang="en-US"/>
        </a:p>
      </dgm:t>
    </dgm:pt>
    <dgm:pt modelId="{1139D16D-A611-45F1-BF86-0BC242D0784F}" type="sibTrans" cxnId="{76E8EC71-9BCF-4A9B-815D-26DC9AB2F5A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336E7AE-C782-4B26-8C10-F0767C57CC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Donations</a:t>
          </a:r>
        </a:p>
      </dgm:t>
    </dgm:pt>
    <dgm:pt modelId="{D2E8BCEE-DAAE-4379-B2CE-8F3F55D0572E}" type="parTrans" cxnId="{8CB23A9B-CDEB-4F8F-9D40-911BF7591A2B}">
      <dgm:prSet/>
      <dgm:spPr/>
      <dgm:t>
        <a:bodyPr/>
        <a:lstStyle/>
        <a:p>
          <a:endParaRPr lang="en-US"/>
        </a:p>
      </dgm:t>
    </dgm:pt>
    <dgm:pt modelId="{6A558C7B-851B-460D-8B05-B645DD43416A}" type="sibTrans" cxnId="{8CB23A9B-CDEB-4F8F-9D40-911BF7591A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3B781E-FB83-4626-94E9-1F955190FF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Alcoholic beverages</a:t>
          </a:r>
        </a:p>
      </dgm:t>
    </dgm:pt>
    <dgm:pt modelId="{B67C32A3-5B14-4EE3-BB68-A64C7A5A9789}" type="parTrans" cxnId="{909766A2-B200-468D-AD41-0E03A8F9114E}">
      <dgm:prSet/>
      <dgm:spPr/>
      <dgm:t>
        <a:bodyPr/>
        <a:lstStyle/>
        <a:p>
          <a:endParaRPr lang="en-US"/>
        </a:p>
      </dgm:t>
    </dgm:pt>
    <dgm:pt modelId="{8618070F-B17C-473B-9885-62F000E2B717}" type="sibTrans" cxnId="{909766A2-B200-468D-AD41-0E03A8F911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B3C9579-B747-40E2-9358-27A7D2D39D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Loans</a:t>
          </a:r>
        </a:p>
      </dgm:t>
    </dgm:pt>
    <dgm:pt modelId="{44B30C54-0B29-4AEA-BE3A-E553953855B0}" type="parTrans" cxnId="{42E6069C-D2E6-42A2-ADD8-257D0BD6B897}">
      <dgm:prSet/>
      <dgm:spPr/>
      <dgm:t>
        <a:bodyPr/>
        <a:lstStyle/>
        <a:p>
          <a:endParaRPr lang="en-US"/>
        </a:p>
      </dgm:t>
    </dgm:pt>
    <dgm:pt modelId="{D0CDE14F-97B2-42B2-B2A7-690BA74698E7}" type="sibTrans" cxnId="{42E6069C-D2E6-42A2-ADD8-257D0BD6B8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B12F1BA-E8E0-4420-BB40-DF09A48D18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Political contributions</a:t>
          </a:r>
        </a:p>
      </dgm:t>
    </dgm:pt>
    <dgm:pt modelId="{C66F95BB-344B-467D-A6A1-88D16043A315}" type="parTrans" cxnId="{58664866-A4CB-45C4-8D2E-325981EED9BE}">
      <dgm:prSet/>
      <dgm:spPr/>
      <dgm:t>
        <a:bodyPr/>
        <a:lstStyle/>
        <a:p>
          <a:endParaRPr lang="en-US"/>
        </a:p>
      </dgm:t>
    </dgm:pt>
    <dgm:pt modelId="{D7E2DA4D-B173-4139-B143-F39FC21EA2F0}" type="sibTrans" cxnId="{58664866-A4CB-45C4-8D2E-325981EED9BE}">
      <dgm:prSet/>
      <dgm:spPr/>
      <dgm:t>
        <a:bodyPr/>
        <a:lstStyle/>
        <a:p>
          <a:endParaRPr lang="en-US"/>
        </a:p>
      </dgm:t>
    </dgm:pt>
    <dgm:pt modelId="{182DD7AE-BAEB-4CD2-AD20-5C5DBF471E90}" type="pres">
      <dgm:prSet presAssocID="{C5FCEE3C-6BC9-4EDF-91B4-81850465412F}" presName="root" presStyleCnt="0">
        <dgm:presLayoutVars>
          <dgm:dir/>
          <dgm:resizeHandles val="exact"/>
        </dgm:presLayoutVars>
      </dgm:prSet>
      <dgm:spPr/>
    </dgm:pt>
    <dgm:pt modelId="{8FD56B80-9E00-4530-9DC2-B9F82E4C5E9B}" type="pres">
      <dgm:prSet presAssocID="{C5FCEE3C-6BC9-4EDF-91B4-81850465412F}" presName="container" presStyleCnt="0">
        <dgm:presLayoutVars>
          <dgm:dir/>
          <dgm:resizeHandles val="exact"/>
        </dgm:presLayoutVars>
      </dgm:prSet>
      <dgm:spPr/>
    </dgm:pt>
    <dgm:pt modelId="{178F36F9-E49C-4BE2-8700-4B69B9A616CD}" type="pres">
      <dgm:prSet presAssocID="{6665BE1A-8E85-40A2-94ED-65CDED96F710}" presName="compNode" presStyleCnt="0"/>
      <dgm:spPr/>
    </dgm:pt>
    <dgm:pt modelId="{C2A46E85-3BE4-4D6C-9769-802EE88A0140}" type="pres">
      <dgm:prSet presAssocID="{6665BE1A-8E85-40A2-94ED-65CDED96F710}" presName="iconBgRect" presStyleLbl="bgShp" presStyleIdx="0" presStyleCnt="5"/>
      <dgm:spPr/>
    </dgm:pt>
    <dgm:pt modelId="{F0CE3BCD-42CE-48C0-BFA9-525FEBF0B69D}" type="pres">
      <dgm:prSet presAssocID="{6665BE1A-8E85-40A2-94ED-65CDED96F71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0804639-E3CF-4AFE-B69D-B3A3CF1C4048}" type="pres">
      <dgm:prSet presAssocID="{6665BE1A-8E85-40A2-94ED-65CDED96F710}" presName="spaceRect" presStyleCnt="0"/>
      <dgm:spPr/>
    </dgm:pt>
    <dgm:pt modelId="{9BB15336-333A-4121-8A71-DFA7670EBC52}" type="pres">
      <dgm:prSet presAssocID="{6665BE1A-8E85-40A2-94ED-65CDED96F710}" presName="textRect" presStyleLbl="revTx" presStyleIdx="0" presStyleCnt="5">
        <dgm:presLayoutVars>
          <dgm:chMax val="1"/>
          <dgm:chPref val="1"/>
        </dgm:presLayoutVars>
      </dgm:prSet>
      <dgm:spPr/>
    </dgm:pt>
    <dgm:pt modelId="{6EA8E47D-8552-427E-92FF-61C0D5A91079}" type="pres">
      <dgm:prSet presAssocID="{1139D16D-A611-45F1-BF86-0BC242D0784F}" presName="sibTrans" presStyleLbl="sibTrans2D1" presStyleIdx="0" presStyleCnt="0"/>
      <dgm:spPr/>
    </dgm:pt>
    <dgm:pt modelId="{52267C1F-5350-46F8-87B1-572F551785C6}" type="pres">
      <dgm:prSet presAssocID="{2336E7AE-C782-4B26-8C10-F0767C57CCA9}" presName="compNode" presStyleCnt="0"/>
      <dgm:spPr/>
    </dgm:pt>
    <dgm:pt modelId="{6CD831CF-840B-4C22-851B-3C98B54945E2}" type="pres">
      <dgm:prSet presAssocID="{2336E7AE-C782-4B26-8C10-F0767C57CCA9}" presName="iconBgRect" presStyleLbl="bgShp" presStyleIdx="1" presStyleCnt="5"/>
      <dgm:spPr/>
    </dgm:pt>
    <dgm:pt modelId="{5B9A2623-BC73-40B1-B458-AF80E2789918}" type="pres">
      <dgm:prSet presAssocID="{2336E7AE-C782-4B26-8C10-F0767C57CCA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9E3936DD-E0E1-492E-B050-F62C10FC316A}" type="pres">
      <dgm:prSet presAssocID="{2336E7AE-C782-4B26-8C10-F0767C57CCA9}" presName="spaceRect" presStyleCnt="0"/>
      <dgm:spPr/>
    </dgm:pt>
    <dgm:pt modelId="{FC668549-8DE6-487F-944F-3A4589D53C20}" type="pres">
      <dgm:prSet presAssocID="{2336E7AE-C782-4B26-8C10-F0767C57CCA9}" presName="textRect" presStyleLbl="revTx" presStyleIdx="1" presStyleCnt="5">
        <dgm:presLayoutVars>
          <dgm:chMax val="1"/>
          <dgm:chPref val="1"/>
        </dgm:presLayoutVars>
      </dgm:prSet>
      <dgm:spPr/>
    </dgm:pt>
    <dgm:pt modelId="{DA5E4B6F-F7F4-46FF-A866-54719062FA4A}" type="pres">
      <dgm:prSet presAssocID="{6A558C7B-851B-460D-8B05-B645DD43416A}" presName="sibTrans" presStyleLbl="sibTrans2D1" presStyleIdx="0" presStyleCnt="0"/>
      <dgm:spPr/>
    </dgm:pt>
    <dgm:pt modelId="{F39F4638-9BE4-4C25-AA96-3855B4C6BF2E}" type="pres">
      <dgm:prSet presAssocID="{AA3B781E-FB83-4626-94E9-1F955190FF87}" presName="compNode" presStyleCnt="0"/>
      <dgm:spPr/>
    </dgm:pt>
    <dgm:pt modelId="{E682C16B-C420-4B63-BBC6-5BDB181AEFED}" type="pres">
      <dgm:prSet presAssocID="{AA3B781E-FB83-4626-94E9-1F955190FF87}" presName="iconBgRect" presStyleLbl="bgShp" presStyleIdx="2" presStyleCnt="5"/>
      <dgm:spPr/>
    </dgm:pt>
    <dgm:pt modelId="{056C5534-B8CA-466E-8DC9-F432F5F38FF1}" type="pres">
      <dgm:prSet presAssocID="{AA3B781E-FB83-4626-94E9-1F955190FF8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r"/>
        </a:ext>
      </dgm:extLst>
    </dgm:pt>
    <dgm:pt modelId="{9CEFC05B-4D6E-41EF-8D7B-DBAC716D173B}" type="pres">
      <dgm:prSet presAssocID="{AA3B781E-FB83-4626-94E9-1F955190FF87}" presName="spaceRect" presStyleCnt="0"/>
      <dgm:spPr/>
    </dgm:pt>
    <dgm:pt modelId="{FE78A6A6-85ED-4597-A839-224798D9CACC}" type="pres">
      <dgm:prSet presAssocID="{AA3B781E-FB83-4626-94E9-1F955190FF87}" presName="textRect" presStyleLbl="revTx" presStyleIdx="2" presStyleCnt="5">
        <dgm:presLayoutVars>
          <dgm:chMax val="1"/>
          <dgm:chPref val="1"/>
        </dgm:presLayoutVars>
      </dgm:prSet>
      <dgm:spPr/>
    </dgm:pt>
    <dgm:pt modelId="{C9A89373-85E6-4A95-8C5B-67E93301ED29}" type="pres">
      <dgm:prSet presAssocID="{8618070F-B17C-473B-9885-62F000E2B717}" presName="sibTrans" presStyleLbl="sibTrans2D1" presStyleIdx="0" presStyleCnt="0"/>
      <dgm:spPr/>
    </dgm:pt>
    <dgm:pt modelId="{7A295D5C-4BD1-4D61-8C47-7EDF38C6CF85}" type="pres">
      <dgm:prSet presAssocID="{0B3C9579-B747-40E2-9358-27A7D2D39D11}" presName="compNode" presStyleCnt="0"/>
      <dgm:spPr/>
    </dgm:pt>
    <dgm:pt modelId="{414E7514-77AB-4652-8704-24594E3419F0}" type="pres">
      <dgm:prSet presAssocID="{0B3C9579-B747-40E2-9358-27A7D2D39D11}" presName="iconBgRect" presStyleLbl="bgShp" presStyleIdx="3" presStyleCnt="5"/>
      <dgm:spPr/>
    </dgm:pt>
    <dgm:pt modelId="{726929F6-9CD5-4800-B76C-605FA0CD0EA9}" type="pres">
      <dgm:prSet presAssocID="{0B3C9579-B747-40E2-9358-27A7D2D39D1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C12E22E3-5EC5-483E-BB81-B866804080EB}" type="pres">
      <dgm:prSet presAssocID="{0B3C9579-B747-40E2-9358-27A7D2D39D11}" presName="spaceRect" presStyleCnt="0"/>
      <dgm:spPr/>
    </dgm:pt>
    <dgm:pt modelId="{9D2C78E9-0FE3-4D8F-96C9-321AE3D47473}" type="pres">
      <dgm:prSet presAssocID="{0B3C9579-B747-40E2-9358-27A7D2D39D11}" presName="textRect" presStyleLbl="revTx" presStyleIdx="3" presStyleCnt="5">
        <dgm:presLayoutVars>
          <dgm:chMax val="1"/>
          <dgm:chPref val="1"/>
        </dgm:presLayoutVars>
      </dgm:prSet>
      <dgm:spPr/>
    </dgm:pt>
    <dgm:pt modelId="{EBBC69BC-100D-48B4-9F11-0CFC16BDBB73}" type="pres">
      <dgm:prSet presAssocID="{D0CDE14F-97B2-42B2-B2A7-690BA74698E7}" presName="sibTrans" presStyleLbl="sibTrans2D1" presStyleIdx="0" presStyleCnt="0"/>
      <dgm:spPr/>
    </dgm:pt>
    <dgm:pt modelId="{2DEAD5C2-D893-48D4-873D-696B6BC5E5C1}" type="pres">
      <dgm:prSet presAssocID="{DB12F1BA-E8E0-4420-BB40-DF09A48D1812}" presName="compNode" presStyleCnt="0"/>
      <dgm:spPr/>
    </dgm:pt>
    <dgm:pt modelId="{0209588E-3A09-4BC9-B01A-965BD9F407BF}" type="pres">
      <dgm:prSet presAssocID="{DB12F1BA-E8E0-4420-BB40-DF09A48D1812}" presName="iconBgRect" presStyleLbl="bgShp" presStyleIdx="4" presStyleCnt="5"/>
      <dgm:spPr/>
    </dgm:pt>
    <dgm:pt modelId="{9F87F3B3-0FBD-4B59-B786-702F71C0C5BF}" type="pres">
      <dgm:prSet presAssocID="{DB12F1BA-E8E0-4420-BB40-DF09A48D181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3C2939FA-0A2A-4108-B3D5-915C0AAD8688}" type="pres">
      <dgm:prSet presAssocID="{DB12F1BA-E8E0-4420-BB40-DF09A48D1812}" presName="spaceRect" presStyleCnt="0"/>
      <dgm:spPr/>
    </dgm:pt>
    <dgm:pt modelId="{F707CC4F-C9F5-4F7A-A6D8-B564712CD30A}" type="pres">
      <dgm:prSet presAssocID="{DB12F1BA-E8E0-4420-BB40-DF09A48D181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3ED8E06-CDE1-4E88-AEE2-5C9FF6AA375F}" type="presOf" srcId="{1139D16D-A611-45F1-BF86-0BC242D0784F}" destId="{6EA8E47D-8552-427E-92FF-61C0D5A91079}" srcOrd="0" destOrd="0" presId="urn:microsoft.com/office/officeart/2018/2/layout/IconCircleList"/>
    <dgm:cxn modelId="{F826AC1B-E491-4D9B-8CFF-D458824F8E10}" type="presOf" srcId="{8618070F-B17C-473B-9885-62F000E2B717}" destId="{C9A89373-85E6-4A95-8C5B-67E93301ED29}" srcOrd="0" destOrd="0" presId="urn:microsoft.com/office/officeart/2018/2/layout/IconCircleList"/>
    <dgm:cxn modelId="{1DBE7B35-B75D-45D9-B975-E637AE7EB1DC}" type="presOf" srcId="{C5FCEE3C-6BC9-4EDF-91B4-81850465412F}" destId="{182DD7AE-BAEB-4CD2-AD20-5C5DBF471E90}" srcOrd="0" destOrd="0" presId="urn:microsoft.com/office/officeart/2018/2/layout/IconCircleList"/>
    <dgm:cxn modelId="{D0EA9E44-7AE8-493F-A57E-DEF324C81DAA}" type="presOf" srcId="{0B3C9579-B747-40E2-9358-27A7D2D39D11}" destId="{9D2C78E9-0FE3-4D8F-96C9-321AE3D47473}" srcOrd="0" destOrd="0" presId="urn:microsoft.com/office/officeart/2018/2/layout/IconCircleList"/>
    <dgm:cxn modelId="{58664866-A4CB-45C4-8D2E-325981EED9BE}" srcId="{C5FCEE3C-6BC9-4EDF-91B4-81850465412F}" destId="{DB12F1BA-E8E0-4420-BB40-DF09A48D1812}" srcOrd="4" destOrd="0" parTransId="{C66F95BB-344B-467D-A6A1-88D16043A315}" sibTransId="{D7E2DA4D-B173-4139-B143-F39FC21EA2F0}"/>
    <dgm:cxn modelId="{76E8EC71-9BCF-4A9B-815D-26DC9AB2F5AF}" srcId="{C5FCEE3C-6BC9-4EDF-91B4-81850465412F}" destId="{6665BE1A-8E85-40A2-94ED-65CDED96F710}" srcOrd="0" destOrd="0" parTransId="{8FE5FEB2-26B3-468E-8DDF-74114638240C}" sibTransId="{1139D16D-A611-45F1-BF86-0BC242D0784F}"/>
    <dgm:cxn modelId="{2D39485A-DA28-4DBA-90A1-CCCBA0B2C664}" type="presOf" srcId="{AA3B781E-FB83-4626-94E9-1F955190FF87}" destId="{FE78A6A6-85ED-4597-A839-224798D9CACC}" srcOrd="0" destOrd="0" presId="urn:microsoft.com/office/officeart/2018/2/layout/IconCircleList"/>
    <dgm:cxn modelId="{D273EC8C-6643-4284-A900-3F2CA9DC2141}" type="presOf" srcId="{2336E7AE-C782-4B26-8C10-F0767C57CCA9}" destId="{FC668549-8DE6-487F-944F-3A4589D53C20}" srcOrd="0" destOrd="0" presId="urn:microsoft.com/office/officeart/2018/2/layout/IconCircleList"/>
    <dgm:cxn modelId="{8CB23A9B-CDEB-4F8F-9D40-911BF7591A2B}" srcId="{C5FCEE3C-6BC9-4EDF-91B4-81850465412F}" destId="{2336E7AE-C782-4B26-8C10-F0767C57CCA9}" srcOrd="1" destOrd="0" parTransId="{D2E8BCEE-DAAE-4379-B2CE-8F3F55D0572E}" sibTransId="{6A558C7B-851B-460D-8B05-B645DD43416A}"/>
    <dgm:cxn modelId="{42E6069C-D2E6-42A2-ADD8-257D0BD6B897}" srcId="{C5FCEE3C-6BC9-4EDF-91B4-81850465412F}" destId="{0B3C9579-B747-40E2-9358-27A7D2D39D11}" srcOrd="3" destOrd="0" parTransId="{44B30C54-0B29-4AEA-BE3A-E553953855B0}" sibTransId="{D0CDE14F-97B2-42B2-B2A7-690BA74698E7}"/>
    <dgm:cxn modelId="{909766A2-B200-468D-AD41-0E03A8F9114E}" srcId="{C5FCEE3C-6BC9-4EDF-91B4-81850465412F}" destId="{AA3B781E-FB83-4626-94E9-1F955190FF87}" srcOrd="2" destOrd="0" parTransId="{B67C32A3-5B14-4EE3-BB68-A64C7A5A9789}" sibTransId="{8618070F-B17C-473B-9885-62F000E2B717}"/>
    <dgm:cxn modelId="{43354BA5-DCD7-4FC0-968C-3F5DA73A7C5E}" type="presOf" srcId="{6665BE1A-8E85-40A2-94ED-65CDED96F710}" destId="{9BB15336-333A-4121-8A71-DFA7670EBC52}" srcOrd="0" destOrd="0" presId="urn:microsoft.com/office/officeart/2018/2/layout/IconCircleList"/>
    <dgm:cxn modelId="{8F6EBEB8-68B5-44E6-A31E-8F4C0AED8A34}" type="presOf" srcId="{DB12F1BA-E8E0-4420-BB40-DF09A48D1812}" destId="{F707CC4F-C9F5-4F7A-A6D8-B564712CD30A}" srcOrd="0" destOrd="0" presId="urn:microsoft.com/office/officeart/2018/2/layout/IconCircleList"/>
    <dgm:cxn modelId="{8E492CCC-DA27-45BD-8552-089828610D75}" type="presOf" srcId="{D0CDE14F-97B2-42B2-B2A7-690BA74698E7}" destId="{EBBC69BC-100D-48B4-9F11-0CFC16BDBB73}" srcOrd="0" destOrd="0" presId="urn:microsoft.com/office/officeart/2018/2/layout/IconCircleList"/>
    <dgm:cxn modelId="{D68A29F7-095E-49C3-8E98-A54DD6EC8F7D}" type="presOf" srcId="{6A558C7B-851B-460D-8B05-B645DD43416A}" destId="{DA5E4B6F-F7F4-46FF-A866-54719062FA4A}" srcOrd="0" destOrd="0" presId="urn:microsoft.com/office/officeart/2018/2/layout/IconCircleList"/>
    <dgm:cxn modelId="{08E3EA0C-1572-4982-909F-4CAAC17C116E}" type="presParOf" srcId="{182DD7AE-BAEB-4CD2-AD20-5C5DBF471E90}" destId="{8FD56B80-9E00-4530-9DC2-B9F82E4C5E9B}" srcOrd="0" destOrd="0" presId="urn:microsoft.com/office/officeart/2018/2/layout/IconCircleList"/>
    <dgm:cxn modelId="{0CFE7DE7-51DF-4769-B594-2AA3E91FAF40}" type="presParOf" srcId="{8FD56B80-9E00-4530-9DC2-B9F82E4C5E9B}" destId="{178F36F9-E49C-4BE2-8700-4B69B9A616CD}" srcOrd="0" destOrd="0" presId="urn:microsoft.com/office/officeart/2018/2/layout/IconCircleList"/>
    <dgm:cxn modelId="{29D3C8EC-C8E2-4681-9040-407DF3188E9D}" type="presParOf" srcId="{178F36F9-E49C-4BE2-8700-4B69B9A616CD}" destId="{C2A46E85-3BE4-4D6C-9769-802EE88A0140}" srcOrd="0" destOrd="0" presId="urn:microsoft.com/office/officeart/2018/2/layout/IconCircleList"/>
    <dgm:cxn modelId="{72183047-527C-428B-B122-540691F79EB0}" type="presParOf" srcId="{178F36F9-E49C-4BE2-8700-4B69B9A616CD}" destId="{F0CE3BCD-42CE-48C0-BFA9-525FEBF0B69D}" srcOrd="1" destOrd="0" presId="urn:microsoft.com/office/officeart/2018/2/layout/IconCircleList"/>
    <dgm:cxn modelId="{3C65CF3C-7A07-4D87-9D20-177103AA3F20}" type="presParOf" srcId="{178F36F9-E49C-4BE2-8700-4B69B9A616CD}" destId="{D0804639-E3CF-4AFE-B69D-B3A3CF1C4048}" srcOrd="2" destOrd="0" presId="urn:microsoft.com/office/officeart/2018/2/layout/IconCircleList"/>
    <dgm:cxn modelId="{7AAE4A6D-D6B3-461D-8B7F-84DDF5BE031F}" type="presParOf" srcId="{178F36F9-E49C-4BE2-8700-4B69B9A616CD}" destId="{9BB15336-333A-4121-8A71-DFA7670EBC52}" srcOrd="3" destOrd="0" presId="urn:microsoft.com/office/officeart/2018/2/layout/IconCircleList"/>
    <dgm:cxn modelId="{EA1D93C9-5DB2-4992-86F0-0139C285CF02}" type="presParOf" srcId="{8FD56B80-9E00-4530-9DC2-B9F82E4C5E9B}" destId="{6EA8E47D-8552-427E-92FF-61C0D5A91079}" srcOrd="1" destOrd="0" presId="urn:microsoft.com/office/officeart/2018/2/layout/IconCircleList"/>
    <dgm:cxn modelId="{90AF042C-5382-4EEE-8163-FE57645529A1}" type="presParOf" srcId="{8FD56B80-9E00-4530-9DC2-B9F82E4C5E9B}" destId="{52267C1F-5350-46F8-87B1-572F551785C6}" srcOrd="2" destOrd="0" presId="urn:microsoft.com/office/officeart/2018/2/layout/IconCircleList"/>
    <dgm:cxn modelId="{72CF186A-29EA-44A1-B855-2D64D881C1F8}" type="presParOf" srcId="{52267C1F-5350-46F8-87B1-572F551785C6}" destId="{6CD831CF-840B-4C22-851B-3C98B54945E2}" srcOrd="0" destOrd="0" presId="urn:microsoft.com/office/officeart/2018/2/layout/IconCircleList"/>
    <dgm:cxn modelId="{818FE369-5F11-4FA3-954F-236487950050}" type="presParOf" srcId="{52267C1F-5350-46F8-87B1-572F551785C6}" destId="{5B9A2623-BC73-40B1-B458-AF80E2789918}" srcOrd="1" destOrd="0" presId="urn:microsoft.com/office/officeart/2018/2/layout/IconCircleList"/>
    <dgm:cxn modelId="{8BE5BE12-D255-40E8-8F1A-F53120A73CD1}" type="presParOf" srcId="{52267C1F-5350-46F8-87B1-572F551785C6}" destId="{9E3936DD-E0E1-492E-B050-F62C10FC316A}" srcOrd="2" destOrd="0" presId="urn:microsoft.com/office/officeart/2018/2/layout/IconCircleList"/>
    <dgm:cxn modelId="{0E911A62-2AEC-4E09-9870-3960E2CA3FBA}" type="presParOf" srcId="{52267C1F-5350-46F8-87B1-572F551785C6}" destId="{FC668549-8DE6-487F-944F-3A4589D53C20}" srcOrd="3" destOrd="0" presId="urn:microsoft.com/office/officeart/2018/2/layout/IconCircleList"/>
    <dgm:cxn modelId="{8D2C7B80-51C5-4C6A-A1A0-2C825D038C0F}" type="presParOf" srcId="{8FD56B80-9E00-4530-9DC2-B9F82E4C5E9B}" destId="{DA5E4B6F-F7F4-46FF-A866-54719062FA4A}" srcOrd="3" destOrd="0" presId="urn:microsoft.com/office/officeart/2018/2/layout/IconCircleList"/>
    <dgm:cxn modelId="{748A0D21-BA64-4BFB-B14F-525B07E9A044}" type="presParOf" srcId="{8FD56B80-9E00-4530-9DC2-B9F82E4C5E9B}" destId="{F39F4638-9BE4-4C25-AA96-3855B4C6BF2E}" srcOrd="4" destOrd="0" presId="urn:microsoft.com/office/officeart/2018/2/layout/IconCircleList"/>
    <dgm:cxn modelId="{1EF2E02F-AB5E-4425-9E35-4B3D93675694}" type="presParOf" srcId="{F39F4638-9BE4-4C25-AA96-3855B4C6BF2E}" destId="{E682C16B-C420-4B63-BBC6-5BDB181AEFED}" srcOrd="0" destOrd="0" presId="urn:microsoft.com/office/officeart/2018/2/layout/IconCircleList"/>
    <dgm:cxn modelId="{4BC5D015-8DB1-4BC9-BD3B-08FA7AB2F79C}" type="presParOf" srcId="{F39F4638-9BE4-4C25-AA96-3855B4C6BF2E}" destId="{056C5534-B8CA-466E-8DC9-F432F5F38FF1}" srcOrd="1" destOrd="0" presId="urn:microsoft.com/office/officeart/2018/2/layout/IconCircleList"/>
    <dgm:cxn modelId="{A4DECDDD-C5A9-4F22-9FA2-D7D8FFEBAA09}" type="presParOf" srcId="{F39F4638-9BE4-4C25-AA96-3855B4C6BF2E}" destId="{9CEFC05B-4D6E-41EF-8D7B-DBAC716D173B}" srcOrd="2" destOrd="0" presId="urn:microsoft.com/office/officeart/2018/2/layout/IconCircleList"/>
    <dgm:cxn modelId="{2956AED7-19B7-4E84-A83B-D7CA12A01EA2}" type="presParOf" srcId="{F39F4638-9BE4-4C25-AA96-3855B4C6BF2E}" destId="{FE78A6A6-85ED-4597-A839-224798D9CACC}" srcOrd="3" destOrd="0" presId="urn:microsoft.com/office/officeart/2018/2/layout/IconCircleList"/>
    <dgm:cxn modelId="{EE3B9DF9-39E6-4EBB-9CFB-B4641AC15FB1}" type="presParOf" srcId="{8FD56B80-9E00-4530-9DC2-B9F82E4C5E9B}" destId="{C9A89373-85E6-4A95-8C5B-67E93301ED29}" srcOrd="5" destOrd="0" presId="urn:microsoft.com/office/officeart/2018/2/layout/IconCircleList"/>
    <dgm:cxn modelId="{F94361CC-A49D-4969-A2B8-D872B9E9C68D}" type="presParOf" srcId="{8FD56B80-9E00-4530-9DC2-B9F82E4C5E9B}" destId="{7A295D5C-4BD1-4D61-8C47-7EDF38C6CF85}" srcOrd="6" destOrd="0" presId="urn:microsoft.com/office/officeart/2018/2/layout/IconCircleList"/>
    <dgm:cxn modelId="{6E45C22C-FF42-4602-AC7D-F813FC2CA91D}" type="presParOf" srcId="{7A295D5C-4BD1-4D61-8C47-7EDF38C6CF85}" destId="{414E7514-77AB-4652-8704-24594E3419F0}" srcOrd="0" destOrd="0" presId="urn:microsoft.com/office/officeart/2018/2/layout/IconCircleList"/>
    <dgm:cxn modelId="{8CA6DEE4-C4C1-4A84-845E-15539BABF420}" type="presParOf" srcId="{7A295D5C-4BD1-4D61-8C47-7EDF38C6CF85}" destId="{726929F6-9CD5-4800-B76C-605FA0CD0EA9}" srcOrd="1" destOrd="0" presId="urn:microsoft.com/office/officeart/2018/2/layout/IconCircleList"/>
    <dgm:cxn modelId="{27DE21A8-22F3-42D4-940E-B1578F3F5C44}" type="presParOf" srcId="{7A295D5C-4BD1-4D61-8C47-7EDF38C6CF85}" destId="{C12E22E3-5EC5-483E-BB81-B866804080EB}" srcOrd="2" destOrd="0" presId="urn:microsoft.com/office/officeart/2018/2/layout/IconCircleList"/>
    <dgm:cxn modelId="{64C0ECEB-A7BF-408C-BD29-6E29357F95EA}" type="presParOf" srcId="{7A295D5C-4BD1-4D61-8C47-7EDF38C6CF85}" destId="{9D2C78E9-0FE3-4D8F-96C9-321AE3D47473}" srcOrd="3" destOrd="0" presId="urn:microsoft.com/office/officeart/2018/2/layout/IconCircleList"/>
    <dgm:cxn modelId="{7E92CAE1-82C7-4BD4-8892-9CB990AA0A11}" type="presParOf" srcId="{8FD56B80-9E00-4530-9DC2-B9F82E4C5E9B}" destId="{EBBC69BC-100D-48B4-9F11-0CFC16BDBB73}" srcOrd="7" destOrd="0" presId="urn:microsoft.com/office/officeart/2018/2/layout/IconCircleList"/>
    <dgm:cxn modelId="{08F97F8B-07CA-47D6-B51D-5490DFF16BDB}" type="presParOf" srcId="{8FD56B80-9E00-4530-9DC2-B9F82E4C5E9B}" destId="{2DEAD5C2-D893-48D4-873D-696B6BC5E5C1}" srcOrd="8" destOrd="0" presId="urn:microsoft.com/office/officeart/2018/2/layout/IconCircleList"/>
    <dgm:cxn modelId="{92D677E4-BC51-48E3-9D38-81F3DFA3B31B}" type="presParOf" srcId="{2DEAD5C2-D893-48D4-873D-696B6BC5E5C1}" destId="{0209588E-3A09-4BC9-B01A-965BD9F407BF}" srcOrd="0" destOrd="0" presId="urn:microsoft.com/office/officeart/2018/2/layout/IconCircleList"/>
    <dgm:cxn modelId="{910E4546-6009-4214-95C5-37F55DC8D800}" type="presParOf" srcId="{2DEAD5C2-D893-48D4-873D-696B6BC5E5C1}" destId="{9F87F3B3-0FBD-4B59-B786-702F71C0C5BF}" srcOrd="1" destOrd="0" presId="urn:microsoft.com/office/officeart/2018/2/layout/IconCircleList"/>
    <dgm:cxn modelId="{DB525D8B-5F7B-49AA-9B43-CD0AAA85A2B2}" type="presParOf" srcId="{2DEAD5C2-D893-48D4-873D-696B6BC5E5C1}" destId="{3C2939FA-0A2A-4108-B3D5-915C0AAD8688}" srcOrd="2" destOrd="0" presId="urn:microsoft.com/office/officeart/2018/2/layout/IconCircleList"/>
    <dgm:cxn modelId="{5CF85D7A-972D-4990-B1C5-AAA3D0B3D2A3}" type="presParOf" srcId="{2DEAD5C2-D893-48D4-873D-696B6BC5E5C1}" destId="{F707CC4F-C9F5-4F7A-A6D8-B564712CD30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F0119A-10F9-4A06-93FB-6608C46AE8C7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9AA7A92-174F-400F-B71F-1711310B89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Not allowed</a:t>
          </a:r>
        </a:p>
      </dgm:t>
    </dgm:pt>
    <dgm:pt modelId="{DF9D23FA-10AA-4742-BCF2-67BD5369FD68}" type="parTrans" cxnId="{0FA83471-0833-4554-A7D0-DE15A399F818}">
      <dgm:prSet/>
      <dgm:spPr/>
      <dgm:t>
        <a:bodyPr/>
        <a:lstStyle/>
        <a:p>
          <a:endParaRPr lang="en-US"/>
        </a:p>
      </dgm:t>
    </dgm:pt>
    <dgm:pt modelId="{8681EE9E-80B5-41FA-A2B7-299B6E1ECCE9}" type="sibTrans" cxnId="{0FA83471-0833-4554-A7D0-DE15A399F818}">
      <dgm:prSet/>
      <dgm:spPr/>
      <dgm:t>
        <a:bodyPr/>
        <a:lstStyle/>
        <a:p>
          <a:endParaRPr lang="en-US"/>
        </a:p>
      </dgm:t>
    </dgm:pt>
    <dgm:pt modelId="{897B06D6-9BDA-48CF-8A35-C39E1262543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Exceptions determined by Purchasing</a:t>
          </a:r>
        </a:p>
      </dgm:t>
    </dgm:pt>
    <dgm:pt modelId="{9AE0D8D6-217E-449A-89DB-DE3D19E5A7EE}" type="parTrans" cxnId="{13A6E56C-4B91-4420-B889-80C49A349EEE}">
      <dgm:prSet/>
      <dgm:spPr/>
      <dgm:t>
        <a:bodyPr/>
        <a:lstStyle/>
        <a:p>
          <a:endParaRPr lang="en-US"/>
        </a:p>
      </dgm:t>
    </dgm:pt>
    <dgm:pt modelId="{925E7853-A890-4005-B42C-7AC500986B50}" type="sibTrans" cxnId="{13A6E56C-4B91-4420-B889-80C49A349EEE}">
      <dgm:prSet/>
      <dgm:spPr/>
      <dgm:t>
        <a:bodyPr/>
        <a:lstStyle/>
        <a:p>
          <a:endParaRPr lang="en-US"/>
        </a:p>
      </dgm:t>
    </dgm:pt>
    <dgm:pt modelId="{72D7745F-92F8-44F1-AB4B-AAC7EE961E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Deposits</a:t>
          </a:r>
        </a:p>
      </dgm:t>
    </dgm:pt>
    <dgm:pt modelId="{DEDD7806-148E-430A-8DAB-2777A45BD7BD}" type="parTrans" cxnId="{29DDDF8B-DBEF-4A3C-B9DB-BA2E51A92865}">
      <dgm:prSet/>
      <dgm:spPr/>
      <dgm:t>
        <a:bodyPr/>
        <a:lstStyle/>
        <a:p>
          <a:endParaRPr lang="en-US"/>
        </a:p>
      </dgm:t>
    </dgm:pt>
    <dgm:pt modelId="{6C5346E6-613D-4A19-BAEB-24F45DDA3CBC}" type="sibTrans" cxnId="{29DDDF8B-DBEF-4A3C-B9DB-BA2E51A92865}">
      <dgm:prSet/>
      <dgm:spPr/>
      <dgm:t>
        <a:bodyPr/>
        <a:lstStyle/>
        <a:p>
          <a:endParaRPr lang="en-US"/>
        </a:p>
      </dgm:t>
    </dgm:pt>
    <dgm:pt modelId="{7A39A724-E034-4298-BEA1-B07933A13C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Progress Payments</a:t>
          </a:r>
        </a:p>
      </dgm:t>
    </dgm:pt>
    <dgm:pt modelId="{90D4F7CC-9AAF-4A57-8E9E-55189DF626E3}" type="parTrans" cxnId="{5292D5BA-F1D9-445E-A68B-1BCBA2C2FAF5}">
      <dgm:prSet/>
      <dgm:spPr/>
      <dgm:t>
        <a:bodyPr/>
        <a:lstStyle/>
        <a:p>
          <a:endParaRPr lang="en-US"/>
        </a:p>
      </dgm:t>
    </dgm:pt>
    <dgm:pt modelId="{0DAFDDC7-4EB6-4B51-A26C-5E836BEC336D}" type="sibTrans" cxnId="{5292D5BA-F1D9-445E-A68B-1BCBA2C2FAF5}">
      <dgm:prSet/>
      <dgm:spPr/>
      <dgm:t>
        <a:bodyPr/>
        <a:lstStyle/>
        <a:p>
          <a:endParaRPr lang="en-US"/>
        </a:p>
      </dgm:t>
    </dgm:pt>
    <dgm:pt modelId="{0000E2C7-8745-4362-B3DE-B76CA7F08012}" type="pres">
      <dgm:prSet presAssocID="{34F0119A-10F9-4A06-93FB-6608C46AE8C7}" presName="root" presStyleCnt="0">
        <dgm:presLayoutVars>
          <dgm:dir/>
          <dgm:resizeHandles val="exact"/>
        </dgm:presLayoutVars>
      </dgm:prSet>
      <dgm:spPr/>
    </dgm:pt>
    <dgm:pt modelId="{BFAE1EBA-6B89-4B0A-AF00-0266CBDDDB35}" type="pres">
      <dgm:prSet presAssocID="{19AA7A92-174F-400F-B71F-1711310B895B}" presName="compNode" presStyleCnt="0"/>
      <dgm:spPr/>
    </dgm:pt>
    <dgm:pt modelId="{E58AE7F0-D5BA-4603-9900-745B8DE80B59}" type="pres">
      <dgm:prSet presAssocID="{19AA7A92-174F-400F-B71F-1711310B895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D2A69281-9A16-4509-836F-39A654DCF89C}" type="pres">
      <dgm:prSet presAssocID="{19AA7A92-174F-400F-B71F-1711310B895B}" presName="iconSpace" presStyleCnt="0"/>
      <dgm:spPr/>
    </dgm:pt>
    <dgm:pt modelId="{920DD456-60B8-4693-86DD-8301A0C47FEE}" type="pres">
      <dgm:prSet presAssocID="{19AA7A92-174F-400F-B71F-1711310B895B}" presName="parTx" presStyleLbl="revTx" presStyleIdx="0" presStyleCnt="4">
        <dgm:presLayoutVars>
          <dgm:chMax val="0"/>
          <dgm:chPref val="0"/>
        </dgm:presLayoutVars>
      </dgm:prSet>
      <dgm:spPr/>
    </dgm:pt>
    <dgm:pt modelId="{57D91EE1-F7DA-4638-AB64-86D625C9A456}" type="pres">
      <dgm:prSet presAssocID="{19AA7A92-174F-400F-B71F-1711310B895B}" presName="txSpace" presStyleCnt="0"/>
      <dgm:spPr/>
    </dgm:pt>
    <dgm:pt modelId="{39C0FB94-AC45-46DE-8B9C-CD9F90EFF4F8}" type="pres">
      <dgm:prSet presAssocID="{19AA7A92-174F-400F-B71F-1711310B895B}" presName="desTx" presStyleLbl="revTx" presStyleIdx="1" presStyleCnt="4">
        <dgm:presLayoutVars/>
      </dgm:prSet>
      <dgm:spPr/>
    </dgm:pt>
    <dgm:pt modelId="{32A55F3C-4017-40A5-B873-B4FD5CEC502E}" type="pres">
      <dgm:prSet presAssocID="{8681EE9E-80B5-41FA-A2B7-299B6E1ECCE9}" presName="sibTrans" presStyleCnt="0"/>
      <dgm:spPr/>
    </dgm:pt>
    <dgm:pt modelId="{B6ACB3AC-561B-47BD-8BCE-7204D69C24D8}" type="pres">
      <dgm:prSet presAssocID="{897B06D6-9BDA-48CF-8A35-C39E1262543F}" presName="compNode" presStyleCnt="0"/>
      <dgm:spPr/>
    </dgm:pt>
    <dgm:pt modelId="{F970C98B-38A7-441E-BC3A-D762B043EECB}" type="pres">
      <dgm:prSet presAssocID="{897B06D6-9BDA-48CF-8A35-C39E1262543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43261B8-2F14-4128-9D4F-D8576573231C}" type="pres">
      <dgm:prSet presAssocID="{897B06D6-9BDA-48CF-8A35-C39E1262543F}" presName="iconSpace" presStyleCnt="0"/>
      <dgm:spPr/>
    </dgm:pt>
    <dgm:pt modelId="{DC615C18-CD6E-44CA-B812-03F930A4A0A7}" type="pres">
      <dgm:prSet presAssocID="{897B06D6-9BDA-48CF-8A35-C39E1262543F}" presName="parTx" presStyleLbl="revTx" presStyleIdx="2" presStyleCnt="4">
        <dgm:presLayoutVars>
          <dgm:chMax val="0"/>
          <dgm:chPref val="0"/>
        </dgm:presLayoutVars>
      </dgm:prSet>
      <dgm:spPr/>
    </dgm:pt>
    <dgm:pt modelId="{4334B50D-1237-4241-84A1-964204241681}" type="pres">
      <dgm:prSet presAssocID="{897B06D6-9BDA-48CF-8A35-C39E1262543F}" presName="txSpace" presStyleCnt="0"/>
      <dgm:spPr/>
    </dgm:pt>
    <dgm:pt modelId="{DF1178D2-4F30-42D5-8245-E094502E46F9}" type="pres">
      <dgm:prSet presAssocID="{897B06D6-9BDA-48CF-8A35-C39E1262543F}" presName="desTx" presStyleLbl="revTx" presStyleIdx="3" presStyleCnt="4">
        <dgm:presLayoutVars/>
      </dgm:prSet>
      <dgm:spPr/>
    </dgm:pt>
  </dgm:ptLst>
  <dgm:cxnLst>
    <dgm:cxn modelId="{C8372B02-6436-429F-B5AE-673A2B85E005}" type="presOf" srcId="{7A39A724-E034-4298-BEA1-B07933A13C7B}" destId="{DF1178D2-4F30-42D5-8245-E094502E46F9}" srcOrd="0" destOrd="1" presId="urn:microsoft.com/office/officeart/2018/5/layout/CenteredIconLabelDescriptionList"/>
    <dgm:cxn modelId="{54EDB643-EEB5-4330-8C97-57EEAD3F7C0E}" type="presOf" srcId="{19AA7A92-174F-400F-B71F-1711310B895B}" destId="{920DD456-60B8-4693-86DD-8301A0C47FEE}" srcOrd="0" destOrd="0" presId="urn:microsoft.com/office/officeart/2018/5/layout/CenteredIconLabelDescriptionList"/>
    <dgm:cxn modelId="{13A6E56C-4B91-4420-B889-80C49A349EEE}" srcId="{34F0119A-10F9-4A06-93FB-6608C46AE8C7}" destId="{897B06D6-9BDA-48CF-8A35-C39E1262543F}" srcOrd="1" destOrd="0" parTransId="{9AE0D8D6-217E-449A-89DB-DE3D19E5A7EE}" sibTransId="{925E7853-A890-4005-B42C-7AC500986B50}"/>
    <dgm:cxn modelId="{0FA83471-0833-4554-A7D0-DE15A399F818}" srcId="{34F0119A-10F9-4A06-93FB-6608C46AE8C7}" destId="{19AA7A92-174F-400F-B71F-1711310B895B}" srcOrd="0" destOrd="0" parTransId="{DF9D23FA-10AA-4742-BCF2-67BD5369FD68}" sibTransId="{8681EE9E-80B5-41FA-A2B7-299B6E1ECCE9}"/>
    <dgm:cxn modelId="{29DDDF8B-DBEF-4A3C-B9DB-BA2E51A92865}" srcId="{897B06D6-9BDA-48CF-8A35-C39E1262543F}" destId="{72D7745F-92F8-44F1-AB4B-AAC7EE961E05}" srcOrd="0" destOrd="0" parTransId="{DEDD7806-148E-430A-8DAB-2777A45BD7BD}" sibTransId="{6C5346E6-613D-4A19-BAEB-24F45DDA3CBC}"/>
    <dgm:cxn modelId="{661C7294-7D4F-4EA9-89F9-6228B306913D}" type="presOf" srcId="{34F0119A-10F9-4A06-93FB-6608C46AE8C7}" destId="{0000E2C7-8745-4362-B3DE-B76CA7F08012}" srcOrd="0" destOrd="0" presId="urn:microsoft.com/office/officeart/2018/5/layout/CenteredIconLabelDescriptionList"/>
    <dgm:cxn modelId="{5292D5BA-F1D9-445E-A68B-1BCBA2C2FAF5}" srcId="{897B06D6-9BDA-48CF-8A35-C39E1262543F}" destId="{7A39A724-E034-4298-BEA1-B07933A13C7B}" srcOrd="1" destOrd="0" parTransId="{90D4F7CC-9AAF-4A57-8E9E-55189DF626E3}" sibTransId="{0DAFDDC7-4EB6-4B51-A26C-5E836BEC336D}"/>
    <dgm:cxn modelId="{5363F7F1-BCB2-4EDD-9D28-E65042416A2D}" type="presOf" srcId="{897B06D6-9BDA-48CF-8A35-C39E1262543F}" destId="{DC615C18-CD6E-44CA-B812-03F930A4A0A7}" srcOrd="0" destOrd="0" presId="urn:microsoft.com/office/officeart/2018/5/layout/CenteredIconLabelDescriptionList"/>
    <dgm:cxn modelId="{2F89C7F2-7171-4D7C-9AB2-A87C2557949A}" type="presOf" srcId="{72D7745F-92F8-44F1-AB4B-AAC7EE961E05}" destId="{DF1178D2-4F30-42D5-8245-E094502E46F9}" srcOrd="0" destOrd="0" presId="urn:microsoft.com/office/officeart/2018/5/layout/CenteredIconLabelDescriptionList"/>
    <dgm:cxn modelId="{F619A0BD-AA06-4C87-85C7-A85CDD6BBD26}" type="presParOf" srcId="{0000E2C7-8745-4362-B3DE-B76CA7F08012}" destId="{BFAE1EBA-6B89-4B0A-AF00-0266CBDDDB35}" srcOrd="0" destOrd="0" presId="urn:microsoft.com/office/officeart/2018/5/layout/CenteredIconLabelDescriptionList"/>
    <dgm:cxn modelId="{CC95BAD9-E85F-4733-B01A-5032D3B89807}" type="presParOf" srcId="{BFAE1EBA-6B89-4B0A-AF00-0266CBDDDB35}" destId="{E58AE7F0-D5BA-4603-9900-745B8DE80B59}" srcOrd="0" destOrd="0" presId="urn:microsoft.com/office/officeart/2018/5/layout/CenteredIconLabelDescriptionList"/>
    <dgm:cxn modelId="{842F0DBD-1FEF-4A3C-AB24-5ABEE978E520}" type="presParOf" srcId="{BFAE1EBA-6B89-4B0A-AF00-0266CBDDDB35}" destId="{D2A69281-9A16-4509-836F-39A654DCF89C}" srcOrd="1" destOrd="0" presId="urn:microsoft.com/office/officeart/2018/5/layout/CenteredIconLabelDescriptionList"/>
    <dgm:cxn modelId="{DE237D50-3E19-4929-BCDB-77FF2A7D6E85}" type="presParOf" srcId="{BFAE1EBA-6B89-4B0A-AF00-0266CBDDDB35}" destId="{920DD456-60B8-4693-86DD-8301A0C47FEE}" srcOrd="2" destOrd="0" presId="urn:microsoft.com/office/officeart/2018/5/layout/CenteredIconLabelDescriptionList"/>
    <dgm:cxn modelId="{C31D03C0-88C0-47D0-AE55-18EC209FCD95}" type="presParOf" srcId="{BFAE1EBA-6B89-4B0A-AF00-0266CBDDDB35}" destId="{57D91EE1-F7DA-4638-AB64-86D625C9A456}" srcOrd="3" destOrd="0" presId="urn:microsoft.com/office/officeart/2018/5/layout/CenteredIconLabelDescriptionList"/>
    <dgm:cxn modelId="{81AB47B7-46C4-4780-9F25-63A022D41835}" type="presParOf" srcId="{BFAE1EBA-6B89-4B0A-AF00-0266CBDDDB35}" destId="{39C0FB94-AC45-46DE-8B9C-CD9F90EFF4F8}" srcOrd="4" destOrd="0" presId="urn:microsoft.com/office/officeart/2018/5/layout/CenteredIconLabelDescriptionList"/>
    <dgm:cxn modelId="{BA5798E7-E348-49F5-90C0-210B54E843B2}" type="presParOf" srcId="{0000E2C7-8745-4362-B3DE-B76CA7F08012}" destId="{32A55F3C-4017-40A5-B873-B4FD5CEC502E}" srcOrd="1" destOrd="0" presId="urn:microsoft.com/office/officeart/2018/5/layout/CenteredIconLabelDescriptionList"/>
    <dgm:cxn modelId="{01BC610C-58BD-491D-BB2B-3AF324187136}" type="presParOf" srcId="{0000E2C7-8745-4362-B3DE-B76CA7F08012}" destId="{B6ACB3AC-561B-47BD-8BCE-7204D69C24D8}" srcOrd="2" destOrd="0" presId="urn:microsoft.com/office/officeart/2018/5/layout/CenteredIconLabelDescriptionList"/>
    <dgm:cxn modelId="{A7B7DEC4-B3D4-4B18-A019-A31F4818B087}" type="presParOf" srcId="{B6ACB3AC-561B-47BD-8BCE-7204D69C24D8}" destId="{F970C98B-38A7-441E-BC3A-D762B043EECB}" srcOrd="0" destOrd="0" presId="urn:microsoft.com/office/officeart/2018/5/layout/CenteredIconLabelDescriptionList"/>
    <dgm:cxn modelId="{BA37D6EC-6880-48B7-923D-5CF079D81331}" type="presParOf" srcId="{B6ACB3AC-561B-47BD-8BCE-7204D69C24D8}" destId="{943261B8-2F14-4128-9D4F-D8576573231C}" srcOrd="1" destOrd="0" presId="urn:microsoft.com/office/officeart/2018/5/layout/CenteredIconLabelDescriptionList"/>
    <dgm:cxn modelId="{81A1BD08-6033-49C4-BDFA-1EC9D516D1C4}" type="presParOf" srcId="{B6ACB3AC-561B-47BD-8BCE-7204D69C24D8}" destId="{DC615C18-CD6E-44CA-B812-03F930A4A0A7}" srcOrd="2" destOrd="0" presId="urn:microsoft.com/office/officeart/2018/5/layout/CenteredIconLabelDescriptionList"/>
    <dgm:cxn modelId="{5D51B95D-3157-4233-A7CE-C241EB84B71A}" type="presParOf" srcId="{B6ACB3AC-561B-47BD-8BCE-7204D69C24D8}" destId="{4334B50D-1237-4241-84A1-964204241681}" srcOrd="3" destOrd="0" presId="urn:microsoft.com/office/officeart/2018/5/layout/CenteredIconLabelDescriptionList"/>
    <dgm:cxn modelId="{837797EC-C7D7-46C2-9876-1CA2B4CCC42F}" type="presParOf" srcId="{B6ACB3AC-561B-47BD-8BCE-7204D69C24D8}" destId="{DF1178D2-4F30-42D5-8245-E094502E46F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B7B88D-ED1D-4187-8040-07AFC2082A3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1FF4508-CAF4-47B4-812E-2F01A938A3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Result in duplicate payments to the vendor, for which the department is responsible.</a:t>
          </a:r>
        </a:p>
      </dgm:t>
    </dgm:pt>
    <dgm:pt modelId="{C8925F06-6D6D-4E77-B5BC-C1FC88FA299E}" type="parTrans" cxnId="{D8BB70D1-BDF8-46DE-91EC-03529848B445}">
      <dgm:prSet/>
      <dgm:spPr/>
      <dgm:t>
        <a:bodyPr/>
        <a:lstStyle/>
        <a:p>
          <a:endParaRPr lang="en-US"/>
        </a:p>
      </dgm:t>
    </dgm:pt>
    <dgm:pt modelId="{09646EFF-DCBA-40A9-968B-06C5405E1373}" type="sibTrans" cxnId="{D8BB70D1-BDF8-46DE-91EC-03529848B44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1E004B7-36B9-4180-B0A8-01BB3A1AAE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Result in higher costs for goods and services</a:t>
          </a:r>
        </a:p>
      </dgm:t>
    </dgm:pt>
    <dgm:pt modelId="{60DB4CDA-10ED-49D2-A1BD-2BAFB10C8B55}" type="parTrans" cxnId="{804902DA-C75F-4903-9C81-323B7E20FD4C}">
      <dgm:prSet/>
      <dgm:spPr/>
      <dgm:t>
        <a:bodyPr/>
        <a:lstStyle/>
        <a:p>
          <a:endParaRPr lang="en-US"/>
        </a:p>
      </dgm:t>
    </dgm:pt>
    <dgm:pt modelId="{D2F25381-AACE-4CB0-A0EF-373880DA7111}" type="sibTrans" cxnId="{804902DA-C75F-4903-9C81-323B7E20FD4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DAE8430-4D3A-4A1F-9E7D-41034A631E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Lead to significant vendor payment issues that can result in problems for other departments on campus.</a:t>
          </a:r>
        </a:p>
      </dgm:t>
    </dgm:pt>
    <dgm:pt modelId="{746A3EF0-AFAD-4267-94BA-1E0AEBC378BF}" type="parTrans" cxnId="{C6C90105-8B41-409C-8F95-A5CB782ED334}">
      <dgm:prSet/>
      <dgm:spPr/>
      <dgm:t>
        <a:bodyPr/>
        <a:lstStyle/>
        <a:p>
          <a:endParaRPr lang="en-US"/>
        </a:p>
      </dgm:t>
    </dgm:pt>
    <dgm:pt modelId="{0A40A831-9BAA-4AD3-BE69-A954D91ABF53}" type="sibTrans" cxnId="{C6C90105-8B41-409C-8F95-A5CB782ED3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3A0AE6C-5489-4CFA-A883-66DDB0FD59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Bypass the appropriate approval process.</a:t>
          </a:r>
        </a:p>
      </dgm:t>
    </dgm:pt>
    <dgm:pt modelId="{6F9279EB-3B6B-4962-8A32-52AE78F92416}" type="parTrans" cxnId="{35912B3D-DB32-47DB-8333-DFB5268FA300}">
      <dgm:prSet/>
      <dgm:spPr/>
      <dgm:t>
        <a:bodyPr/>
        <a:lstStyle/>
        <a:p>
          <a:endParaRPr lang="en-US"/>
        </a:p>
      </dgm:t>
    </dgm:pt>
    <dgm:pt modelId="{3742EF77-F65F-4E18-BCDC-87E0EEE17251}" type="sibTrans" cxnId="{35912B3D-DB32-47DB-8333-DFB5268FA30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878CD33-3A32-4484-8AB7-7159A8E15C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Place the College at financial risk and create potential personal liability.</a:t>
          </a:r>
        </a:p>
      </dgm:t>
    </dgm:pt>
    <dgm:pt modelId="{D6A17FB3-F269-43C4-9E36-AE3AA05A7691}" type="parTrans" cxnId="{BA5DEDBC-AB46-4BD3-8208-F849EE8526B8}">
      <dgm:prSet/>
      <dgm:spPr/>
      <dgm:t>
        <a:bodyPr/>
        <a:lstStyle/>
        <a:p>
          <a:endParaRPr lang="en-US"/>
        </a:p>
      </dgm:t>
    </dgm:pt>
    <dgm:pt modelId="{D7010144-6BB1-4318-8190-0E4F2A367034}" type="sibTrans" cxnId="{BA5DEDBC-AB46-4BD3-8208-F849EE8526B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6AEDAB9-C3D9-441B-B156-ED553BADBC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Create additional, often unnecessary, work for administrative support staff.</a:t>
          </a:r>
        </a:p>
      </dgm:t>
    </dgm:pt>
    <dgm:pt modelId="{F48F7956-6E76-4E6E-A96C-A5E3AD8D0C52}" type="parTrans" cxnId="{A485746B-F92C-4325-87C1-484400956B15}">
      <dgm:prSet/>
      <dgm:spPr/>
      <dgm:t>
        <a:bodyPr/>
        <a:lstStyle/>
        <a:p>
          <a:endParaRPr lang="en-US"/>
        </a:p>
      </dgm:t>
    </dgm:pt>
    <dgm:pt modelId="{43152533-3425-43DC-A13C-65C0B37333AF}" type="sibTrans" cxnId="{A485746B-F92C-4325-87C1-484400956B15}">
      <dgm:prSet/>
      <dgm:spPr/>
      <dgm:t>
        <a:bodyPr/>
        <a:lstStyle/>
        <a:p>
          <a:endParaRPr lang="en-US"/>
        </a:p>
      </dgm:t>
    </dgm:pt>
    <dgm:pt modelId="{E68B6CD6-B1C0-4A4D-A19C-5697BB709DF7}" type="pres">
      <dgm:prSet presAssocID="{97B7B88D-ED1D-4187-8040-07AFC2082A3C}" presName="root" presStyleCnt="0">
        <dgm:presLayoutVars>
          <dgm:dir/>
          <dgm:resizeHandles val="exact"/>
        </dgm:presLayoutVars>
      </dgm:prSet>
      <dgm:spPr/>
    </dgm:pt>
    <dgm:pt modelId="{0209F852-2A8B-4284-9ED9-DE2FA4A328A7}" type="pres">
      <dgm:prSet presAssocID="{97B7B88D-ED1D-4187-8040-07AFC2082A3C}" presName="container" presStyleCnt="0">
        <dgm:presLayoutVars>
          <dgm:dir/>
          <dgm:resizeHandles val="exact"/>
        </dgm:presLayoutVars>
      </dgm:prSet>
      <dgm:spPr/>
    </dgm:pt>
    <dgm:pt modelId="{8373272C-2A46-47F2-A63B-82245964B6CE}" type="pres">
      <dgm:prSet presAssocID="{C1FF4508-CAF4-47B4-812E-2F01A938A35A}" presName="compNode" presStyleCnt="0"/>
      <dgm:spPr/>
    </dgm:pt>
    <dgm:pt modelId="{5B2E3CFB-2DCA-45C1-AFBA-4B02B324B865}" type="pres">
      <dgm:prSet presAssocID="{C1FF4508-CAF4-47B4-812E-2F01A938A35A}" presName="iconBgRect" presStyleLbl="bgShp" presStyleIdx="0" presStyleCnt="6"/>
      <dgm:spPr/>
    </dgm:pt>
    <dgm:pt modelId="{1FAD43A0-51BE-40A0-9052-FA1409267F20}" type="pres">
      <dgm:prSet presAssocID="{C1FF4508-CAF4-47B4-812E-2F01A938A35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05088B7C-9C12-456E-981D-5FF0562DC2E1}" type="pres">
      <dgm:prSet presAssocID="{C1FF4508-CAF4-47B4-812E-2F01A938A35A}" presName="spaceRect" presStyleCnt="0"/>
      <dgm:spPr/>
    </dgm:pt>
    <dgm:pt modelId="{1B26E19E-2DFD-4A37-B9D9-011CE7F15184}" type="pres">
      <dgm:prSet presAssocID="{C1FF4508-CAF4-47B4-812E-2F01A938A35A}" presName="textRect" presStyleLbl="revTx" presStyleIdx="0" presStyleCnt="6">
        <dgm:presLayoutVars>
          <dgm:chMax val="1"/>
          <dgm:chPref val="1"/>
        </dgm:presLayoutVars>
      </dgm:prSet>
      <dgm:spPr/>
    </dgm:pt>
    <dgm:pt modelId="{EA7EC592-A70F-4909-ACB7-262AA8160280}" type="pres">
      <dgm:prSet presAssocID="{09646EFF-DCBA-40A9-968B-06C5405E1373}" presName="sibTrans" presStyleLbl="sibTrans2D1" presStyleIdx="0" presStyleCnt="0"/>
      <dgm:spPr/>
    </dgm:pt>
    <dgm:pt modelId="{CD5336CC-C40A-4D30-B0F9-CF61ADAFF0A7}" type="pres">
      <dgm:prSet presAssocID="{51E004B7-36B9-4180-B0A8-01BB3A1AAE6A}" presName="compNode" presStyleCnt="0"/>
      <dgm:spPr/>
    </dgm:pt>
    <dgm:pt modelId="{C6B85344-8A33-49C2-AE7D-DD8F7AB5A8C9}" type="pres">
      <dgm:prSet presAssocID="{51E004B7-36B9-4180-B0A8-01BB3A1AAE6A}" presName="iconBgRect" presStyleLbl="bgShp" presStyleIdx="1" presStyleCnt="6"/>
      <dgm:spPr/>
    </dgm:pt>
    <dgm:pt modelId="{E0187E44-DE6F-4C7A-9EF3-89AB77CFA124}" type="pres">
      <dgm:prSet presAssocID="{51E004B7-36B9-4180-B0A8-01BB3A1AAE6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1FF5B76-127F-4D81-AACA-7A65CC41F97A}" type="pres">
      <dgm:prSet presAssocID="{51E004B7-36B9-4180-B0A8-01BB3A1AAE6A}" presName="spaceRect" presStyleCnt="0"/>
      <dgm:spPr/>
    </dgm:pt>
    <dgm:pt modelId="{295872EC-894B-4E30-9780-C57740EBA6A4}" type="pres">
      <dgm:prSet presAssocID="{51E004B7-36B9-4180-B0A8-01BB3A1AAE6A}" presName="textRect" presStyleLbl="revTx" presStyleIdx="1" presStyleCnt="6">
        <dgm:presLayoutVars>
          <dgm:chMax val="1"/>
          <dgm:chPref val="1"/>
        </dgm:presLayoutVars>
      </dgm:prSet>
      <dgm:spPr/>
    </dgm:pt>
    <dgm:pt modelId="{5012C507-879B-41BB-A4EA-1F1EA5CCE976}" type="pres">
      <dgm:prSet presAssocID="{D2F25381-AACE-4CB0-A0EF-373880DA7111}" presName="sibTrans" presStyleLbl="sibTrans2D1" presStyleIdx="0" presStyleCnt="0"/>
      <dgm:spPr/>
    </dgm:pt>
    <dgm:pt modelId="{6BE229FC-C303-4440-9F03-0C1E4658F962}" type="pres">
      <dgm:prSet presAssocID="{0DAE8430-4D3A-4A1F-9E7D-41034A631E39}" presName="compNode" presStyleCnt="0"/>
      <dgm:spPr/>
    </dgm:pt>
    <dgm:pt modelId="{4BC5A18C-3776-40AC-8426-AB54022CDF26}" type="pres">
      <dgm:prSet presAssocID="{0DAE8430-4D3A-4A1F-9E7D-41034A631E39}" presName="iconBgRect" presStyleLbl="bgShp" presStyleIdx="2" presStyleCnt="6"/>
      <dgm:spPr/>
    </dgm:pt>
    <dgm:pt modelId="{948D966F-C5C7-4773-AE35-4EBA6C49B447}" type="pres">
      <dgm:prSet presAssocID="{0DAE8430-4D3A-4A1F-9E7D-41034A631E3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60DF19ED-A93A-4265-A8AF-C9C2D9A3EF8B}" type="pres">
      <dgm:prSet presAssocID="{0DAE8430-4D3A-4A1F-9E7D-41034A631E39}" presName="spaceRect" presStyleCnt="0"/>
      <dgm:spPr/>
    </dgm:pt>
    <dgm:pt modelId="{29F40FD1-0197-48B5-BE3D-05E8785BC4BC}" type="pres">
      <dgm:prSet presAssocID="{0DAE8430-4D3A-4A1F-9E7D-41034A631E39}" presName="textRect" presStyleLbl="revTx" presStyleIdx="2" presStyleCnt="6">
        <dgm:presLayoutVars>
          <dgm:chMax val="1"/>
          <dgm:chPref val="1"/>
        </dgm:presLayoutVars>
      </dgm:prSet>
      <dgm:spPr/>
    </dgm:pt>
    <dgm:pt modelId="{F562C0B0-0415-44C8-9C91-A80E620C32A3}" type="pres">
      <dgm:prSet presAssocID="{0A40A831-9BAA-4AD3-BE69-A954D91ABF53}" presName="sibTrans" presStyleLbl="sibTrans2D1" presStyleIdx="0" presStyleCnt="0"/>
      <dgm:spPr/>
    </dgm:pt>
    <dgm:pt modelId="{4AF4AE4A-B89B-45F2-9306-D72E09D47761}" type="pres">
      <dgm:prSet presAssocID="{03A0AE6C-5489-4CFA-A883-66DDB0FD5909}" presName="compNode" presStyleCnt="0"/>
      <dgm:spPr/>
    </dgm:pt>
    <dgm:pt modelId="{C3313B2D-5D2D-49AF-9243-D44CDC02B824}" type="pres">
      <dgm:prSet presAssocID="{03A0AE6C-5489-4CFA-A883-66DDB0FD5909}" presName="iconBgRect" presStyleLbl="bgShp" presStyleIdx="3" presStyleCnt="6"/>
      <dgm:spPr/>
    </dgm:pt>
    <dgm:pt modelId="{8E153854-7F5F-4374-8252-0B47BED2E2CE}" type="pres">
      <dgm:prSet presAssocID="{03A0AE6C-5489-4CFA-A883-66DDB0FD590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12E7DF2D-45AE-472F-A5CF-B7F0904A26E4}" type="pres">
      <dgm:prSet presAssocID="{03A0AE6C-5489-4CFA-A883-66DDB0FD5909}" presName="spaceRect" presStyleCnt="0"/>
      <dgm:spPr/>
    </dgm:pt>
    <dgm:pt modelId="{F8847BDB-1F1D-4807-961F-1A9AA5702197}" type="pres">
      <dgm:prSet presAssocID="{03A0AE6C-5489-4CFA-A883-66DDB0FD5909}" presName="textRect" presStyleLbl="revTx" presStyleIdx="3" presStyleCnt="6">
        <dgm:presLayoutVars>
          <dgm:chMax val="1"/>
          <dgm:chPref val="1"/>
        </dgm:presLayoutVars>
      </dgm:prSet>
      <dgm:spPr/>
    </dgm:pt>
    <dgm:pt modelId="{01D6F3CA-DF6D-45C8-9D06-0CA37979AB44}" type="pres">
      <dgm:prSet presAssocID="{3742EF77-F65F-4E18-BCDC-87E0EEE17251}" presName="sibTrans" presStyleLbl="sibTrans2D1" presStyleIdx="0" presStyleCnt="0"/>
      <dgm:spPr/>
    </dgm:pt>
    <dgm:pt modelId="{F761051E-AA78-4CA7-857A-8B7A8551669A}" type="pres">
      <dgm:prSet presAssocID="{9878CD33-3A32-4484-8AB7-7159A8E15C12}" presName="compNode" presStyleCnt="0"/>
      <dgm:spPr/>
    </dgm:pt>
    <dgm:pt modelId="{A869080B-0BC1-4A15-8270-62B93C685127}" type="pres">
      <dgm:prSet presAssocID="{9878CD33-3A32-4484-8AB7-7159A8E15C12}" presName="iconBgRect" presStyleLbl="bgShp" presStyleIdx="4" presStyleCnt="6"/>
      <dgm:spPr/>
    </dgm:pt>
    <dgm:pt modelId="{D41A2420-1203-447A-8FEB-9E49C709491A}" type="pres">
      <dgm:prSet presAssocID="{9878CD33-3A32-4484-8AB7-7159A8E15C1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1A9ECBD9-27AF-4B29-A819-9E8E97919CB4}" type="pres">
      <dgm:prSet presAssocID="{9878CD33-3A32-4484-8AB7-7159A8E15C12}" presName="spaceRect" presStyleCnt="0"/>
      <dgm:spPr/>
    </dgm:pt>
    <dgm:pt modelId="{6A4C654F-8997-4B8F-BC14-69DB4A954763}" type="pres">
      <dgm:prSet presAssocID="{9878CD33-3A32-4484-8AB7-7159A8E15C12}" presName="textRect" presStyleLbl="revTx" presStyleIdx="4" presStyleCnt="6">
        <dgm:presLayoutVars>
          <dgm:chMax val="1"/>
          <dgm:chPref val="1"/>
        </dgm:presLayoutVars>
      </dgm:prSet>
      <dgm:spPr/>
    </dgm:pt>
    <dgm:pt modelId="{7FDAD964-9EDE-4932-9219-D9B6FDF53638}" type="pres">
      <dgm:prSet presAssocID="{D7010144-6BB1-4318-8190-0E4F2A367034}" presName="sibTrans" presStyleLbl="sibTrans2D1" presStyleIdx="0" presStyleCnt="0"/>
      <dgm:spPr/>
    </dgm:pt>
    <dgm:pt modelId="{4C0198FD-6500-4115-BB07-85853F945359}" type="pres">
      <dgm:prSet presAssocID="{66AEDAB9-C3D9-441B-B156-ED553BADBC8F}" presName="compNode" presStyleCnt="0"/>
      <dgm:spPr/>
    </dgm:pt>
    <dgm:pt modelId="{F878E081-E8C0-432E-B14F-0E94B4A48F2A}" type="pres">
      <dgm:prSet presAssocID="{66AEDAB9-C3D9-441B-B156-ED553BADBC8F}" presName="iconBgRect" presStyleLbl="bgShp" presStyleIdx="5" presStyleCnt="6"/>
      <dgm:spPr/>
    </dgm:pt>
    <dgm:pt modelId="{6DA8F1C1-1E7A-46FF-80B4-3E3B27BA01FF}" type="pres">
      <dgm:prSet presAssocID="{66AEDAB9-C3D9-441B-B156-ED553BADBC8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3BB3A0CD-CF90-40DF-A5BD-49180ECC344C}" type="pres">
      <dgm:prSet presAssocID="{66AEDAB9-C3D9-441B-B156-ED553BADBC8F}" presName="spaceRect" presStyleCnt="0"/>
      <dgm:spPr/>
    </dgm:pt>
    <dgm:pt modelId="{7CA239FB-0695-4197-954C-AEAF8EAFCF00}" type="pres">
      <dgm:prSet presAssocID="{66AEDAB9-C3D9-441B-B156-ED553BADBC8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6C90105-8B41-409C-8F95-A5CB782ED334}" srcId="{97B7B88D-ED1D-4187-8040-07AFC2082A3C}" destId="{0DAE8430-4D3A-4A1F-9E7D-41034A631E39}" srcOrd="2" destOrd="0" parTransId="{746A3EF0-AFAD-4267-94BA-1E0AEBC378BF}" sibTransId="{0A40A831-9BAA-4AD3-BE69-A954D91ABF53}"/>
    <dgm:cxn modelId="{3D5A502E-6D11-4E48-83BF-2F4080E33D5B}" type="presOf" srcId="{C1FF4508-CAF4-47B4-812E-2F01A938A35A}" destId="{1B26E19E-2DFD-4A37-B9D9-011CE7F15184}" srcOrd="0" destOrd="0" presId="urn:microsoft.com/office/officeart/2018/2/layout/IconCircleList"/>
    <dgm:cxn modelId="{3DD8E42F-168E-488A-8DE1-49EDABCF2FFF}" type="presOf" srcId="{66AEDAB9-C3D9-441B-B156-ED553BADBC8F}" destId="{7CA239FB-0695-4197-954C-AEAF8EAFCF00}" srcOrd="0" destOrd="0" presId="urn:microsoft.com/office/officeart/2018/2/layout/IconCircleList"/>
    <dgm:cxn modelId="{AF352B36-606E-46A7-8703-53AFE8D2C96D}" type="presOf" srcId="{D2F25381-AACE-4CB0-A0EF-373880DA7111}" destId="{5012C507-879B-41BB-A4EA-1F1EA5CCE976}" srcOrd="0" destOrd="0" presId="urn:microsoft.com/office/officeart/2018/2/layout/IconCircleList"/>
    <dgm:cxn modelId="{0189403B-AFEC-493C-9DD3-A53FE8D8717A}" type="presOf" srcId="{D7010144-6BB1-4318-8190-0E4F2A367034}" destId="{7FDAD964-9EDE-4932-9219-D9B6FDF53638}" srcOrd="0" destOrd="0" presId="urn:microsoft.com/office/officeart/2018/2/layout/IconCircleList"/>
    <dgm:cxn modelId="{35912B3D-DB32-47DB-8333-DFB5268FA300}" srcId="{97B7B88D-ED1D-4187-8040-07AFC2082A3C}" destId="{03A0AE6C-5489-4CFA-A883-66DDB0FD5909}" srcOrd="3" destOrd="0" parTransId="{6F9279EB-3B6B-4962-8A32-52AE78F92416}" sibTransId="{3742EF77-F65F-4E18-BCDC-87E0EEE17251}"/>
    <dgm:cxn modelId="{8C0BDB43-C52A-442E-9E90-6917B4B15F4B}" type="presOf" srcId="{51E004B7-36B9-4180-B0A8-01BB3A1AAE6A}" destId="{295872EC-894B-4E30-9780-C57740EBA6A4}" srcOrd="0" destOrd="0" presId="urn:microsoft.com/office/officeart/2018/2/layout/IconCircleList"/>
    <dgm:cxn modelId="{A485746B-F92C-4325-87C1-484400956B15}" srcId="{97B7B88D-ED1D-4187-8040-07AFC2082A3C}" destId="{66AEDAB9-C3D9-441B-B156-ED553BADBC8F}" srcOrd="5" destOrd="0" parTransId="{F48F7956-6E76-4E6E-A96C-A5E3AD8D0C52}" sibTransId="{43152533-3425-43DC-A13C-65C0B37333AF}"/>
    <dgm:cxn modelId="{376D4C4C-5FCF-4254-AC95-599AE077826C}" type="presOf" srcId="{09646EFF-DCBA-40A9-968B-06C5405E1373}" destId="{EA7EC592-A70F-4909-ACB7-262AA8160280}" srcOrd="0" destOrd="0" presId="urn:microsoft.com/office/officeart/2018/2/layout/IconCircleList"/>
    <dgm:cxn modelId="{E5D8BE4F-40D6-40EF-8772-4E3E69719326}" type="presOf" srcId="{03A0AE6C-5489-4CFA-A883-66DDB0FD5909}" destId="{F8847BDB-1F1D-4807-961F-1A9AA5702197}" srcOrd="0" destOrd="0" presId="urn:microsoft.com/office/officeart/2018/2/layout/IconCircleList"/>
    <dgm:cxn modelId="{BC757751-9A0C-449D-ABBE-BE33DEF836B4}" type="presOf" srcId="{97B7B88D-ED1D-4187-8040-07AFC2082A3C}" destId="{E68B6CD6-B1C0-4A4D-A19C-5697BB709DF7}" srcOrd="0" destOrd="0" presId="urn:microsoft.com/office/officeart/2018/2/layout/IconCircleList"/>
    <dgm:cxn modelId="{82069B88-3DF9-4BB3-9E93-68CCD7C3C5B7}" type="presOf" srcId="{9878CD33-3A32-4484-8AB7-7159A8E15C12}" destId="{6A4C654F-8997-4B8F-BC14-69DB4A954763}" srcOrd="0" destOrd="0" presId="urn:microsoft.com/office/officeart/2018/2/layout/IconCircleList"/>
    <dgm:cxn modelId="{DE026B8B-0D95-4411-8461-541AA1590E33}" type="presOf" srcId="{0A40A831-9BAA-4AD3-BE69-A954D91ABF53}" destId="{F562C0B0-0415-44C8-9C91-A80E620C32A3}" srcOrd="0" destOrd="0" presId="urn:microsoft.com/office/officeart/2018/2/layout/IconCircleList"/>
    <dgm:cxn modelId="{4D9E00BC-D43C-4987-99F0-599E3B7A1A60}" type="presOf" srcId="{3742EF77-F65F-4E18-BCDC-87E0EEE17251}" destId="{01D6F3CA-DF6D-45C8-9D06-0CA37979AB44}" srcOrd="0" destOrd="0" presId="urn:microsoft.com/office/officeart/2018/2/layout/IconCircleList"/>
    <dgm:cxn modelId="{BA5DEDBC-AB46-4BD3-8208-F849EE8526B8}" srcId="{97B7B88D-ED1D-4187-8040-07AFC2082A3C}" destId="{9878CD33-3A32-4484-8AB7-7159A8E15C12}" srcOrd="4" destOrd="0" parTransId="{D6A17FB3-F269-43C4-9E36-AE3AA05A7691}" sibTransId="{D7010144-6BB1-4318-8190-0E4F2A367034}"/>
    <dgm:cxn modelId="{D8BB70D1-BDF8-46DE-91EC-03529848B445}" srcId="{97B7B88D-ED1D-4187-8040-07AFC2082A3C}" destId="{C1FF4508-CAF4-47B4-812E-2F01A938A35A}" srcOrd="0" destOrd="0" parTransId="{C8925F06-6D6D-4E77-B5BC-C1FC88FA299E}" sibTransId="{09646EFF-DCBA-40A9-968B-06C5405E1373}"/>
    <dgm:cxn modelId="{804902DA-C75F-4903-9C81-323B7E20FD4C}" srcId="{97B7B88D-ED1D-4187-8040-07AFC2082A3C}" destId="{51E004B7-36B9-4180-B0A8-01BB3A1AAE6A}" srcOrd="1" destOrd="0" parTransId="{60DB4CDA-10ED-49D2-A1BD-2BAFB10C8B55}" sibTransId="{D2F25381-AACE-4CB0-A0EF-373880DA7111}"/>
    <dgm:cxn modelId="{D4D641FC-5E24-40C8-9FAE-34A8F9B95AFC}" type="presOf" srcId="{0DAE8430-4D3A-4A1F-9E7D-41034A631E39}" destId="{29F40FD1-0197-48B5-BE3D-05E8785BC4BC}" srcOrd="0" destOrd="0" presId="urn:microsoft.com/office/officeart/2018/2/layout/IconCircleList"/>
    <dgm:cxn modelId="{76E62E90-4D55-4F4B-8405-00D888A058FA}" type="presParOf" srcId="{E68B6CD6-B1C0-4A4D-A19C-5697BB709DF7}" destId="{0209F852-2A8B-4284-9ED9-DE2FA4A328A7}" srcOrd="0" destOrd="0" presId="urn:microsoft.com/office/officeart/2018/2/layout/IconCircleList"/>
    <dgm:cxn modelId="{A5DD73A3-C0F8-413A-AFD5-5B3F82679528}" type="presParOf" srcId="{0209F852-2A8B-4284-9ED9-DE2FA4A328A7}" destId="{8373272C-2A46-47F2-A63B-82245964B6CE}" srcOrd="0" destOrd="0" presId="urn:microsoft.com/office/officeart/2018/2/layout/IconCircleList"/>
    <dgm:cxn modelId="{A98F27F1-0354-4224-8672-C8E2DC6D99F8}" type="presParOf" srcId="{8373272C-2A46-47F2-A63B-82245964B6CE}" destId="{5B2E3CFB-2DCA-45C1-AFBA-4B02B324B865}" srcOrd="0" destOrd="0" presId="urn:microsoft.com/office/officeart/2018/2/layout/IconCircleList"/>
    <dgm:cxn modelId="{57B62B9F-7D94-4A46-8D51-9B2FAEF8140E}" type="presParOf" srcId="{8373272C-2A46-47F2-A63B-82245964B6CE}" destId="{1FAD43A0-51BE-40A0-9052-FA1409267F20}" srcOrd="1" destOrd="0" presId="urn:microsoft.com/office/officeart/2018/2/layout/IconCircleList"/>
    <dgm:cxn modelId="{7C4A3F42-64AB-4BB7-B119-1DFCE62CAFEC}" type="presParOf" srcId="{8373272C-2A46-47F2-A63B-82245964B6CE}" destId="{05088B7C-9C12-456E-981D-5FF0562DC2E1}" srcOrd="2" destOrd="0" presId="urn:microsoft.com/office/officeart/2018/2/layout/IconCircleList"/>
    <dgm:cxn modelId="{0723D080-B041-486F-AC8D-0C7DB851DE82}" type="presParOf" srcId="{8373272C-2A46-47F2-A63B-82245964B6CE}" destId="{1B26E19E-2DFD-4A37-B9D9-011CE7F15184}" srcOrd="3" destOrd="0" presId="urn:microsoft.com/office/officeart/2018/2/layout/IconCircleList"/>
    <dgm:cxn modelId="{18530F27-9F94-46ED-A89B-87D339A1182C}" type="presParOf" srcId="{0209F852-2A8B-4284-9ED9-DE2FA4A328A7}" destId="{EA7EC592-A70F-4909-ACB7-262AA8160280}" srcOrd="1" destOrd="0" presId="urn:microsoft.com/office/officeart/2018/2/layout/IconCircleList"/>
    <dgm:cxn modelId="{25BB4D50-FA78-454E-821F-225D27F36152}" type="presParOf" srcId="{0209F852-2A8B-4284-9ED9-DE2FA4A328A7}" destId="{CD5336CC-C40A-4D30-B0F9-CF61ADAFF0A7}" srcOrd="2" destOrd="0" presId="urn:microsoft.com/office/officeart/2018/2/layout/IconCircleList"/>
    <dgm:cxn modelId="{EB4ABCBA-EE89-4D29-8558-FA24F25FD634}" type="presParOf" srcId="{CD5336CC-C40A-4D30-B0F9-CF61ADAFF0A7}" destId="{C6B85344-8A33-49C2-AE7D-DD8F7AB5A8C9}" srcOrd="0" destOrd="0" presId="urn:microsoft.com/office/officeart/2018/2/layout/IconCircleList"/>
    <dgm:cxn modelId="{6EDBADC6-C53C-4210-9FC3-FC614A96F830}" type="presParOf" srcId="{CD5336CC-C40A-4D30-B0F9-CF61ADAFF0A7}" destId="{E0187E44-DE6F-4C7A-9EF3-89AB77CFA124}" srcOrd="1" destOrd="0" presId="urn:microsoft.com/office/officeart/2018/2/layout/IconCircleList"/>
    <dgm:cxn modelId="{F61542CC-6238-4800-9774-02098113E865}" type="presParOf" srcId="{CD5336CC-C40A-4D30-B0F9-CF61ADAFF0A7}" destId="{61FF5B76-127F-4D81-AACA-7A65CC41F97A}" srcOrd="2" destOrd="0" presId="urn:microsoft.com/office/officeart/2018/2/layout/IconCircleList"/>
    <dgm:cxn modelId="{5F6E6EA0-44E1-471C-AC14-E39AD8A70BE5}" type="presParOf" srcId="{CD5336CC-C40A-4D30-B0F9-CF61ADAFF0A7}" destId="{295872EC-894B-4E30-9780-C57740EBA6A4}" srcOrd="3" destOrd="0" presId="urn:microsoft.com/office/officeart/2018/2/layout/IconCircleList"/>
    <dgm:cxn modelId="{B112BE16-DB27-455B-AAFD-DCDD567F7F0C}" type="presParOf" srcId="{0209F852-2A8B-4284-9ED9-DE2FA4A328A7}" destId="{5012C507-879B-41BB-A4EA-1F1EA5CCE976}" srcOrd="3" destOrd="0" presId="urn:microsoft.com/office/officeart/2018/2/layout/IconCircleList"/>
    <dgm:cxn modelId="{940D13CE-8D7F-4085-AF27-FB2A88A6F9B4}" type="presParOf" srcId="{0209F852-2A8B-4284-9ED9-DE2FA4A328A7}" destId="{6BE229FC-C303-4440-9F03-0C1E4658F962}" srcOrd="4" destOrd="0" presId="urn:microsoft.com/office/officeart/2018/2/layout/IconCircleList"/>
    <dgm:cxn modelId="{AD4732DC-D54D-4C39-8E80-EB0FB322694C}" type="presParOf" srcId="{6BE229FC-C303-4440-9F03-0C1E4658F962}" destId="{4BC5A18C-3776-40AC-8426-AB54022CDF26}" srcOrd="0" destOrd="0" presId="urn:microsoft.com/office/officeart/2018/2/layout/IconCircleList"/>
    <dgm:cxn modelId="{BDC3835C-A4DB-4BDA-8920-1183AB94CC57}" type="presParOf" srcId="{6BE229FC-C303-4440-9F03-0C1E4658F962}" destId="{948D966F-C5C7-4773-AE35-4EBA6C49B447}" srcOrd="1" destOrd="0" presId="urn:microsoft.com/office/officeart/2018/2/layout/IconCircleList"/>
    <dgm:cxn modelId="{5BDCA6B7-7841-49EF-82CD-F18E83F2032D}" type="presParOf" srcId="{6BE229FC-C303-4440-9F03-0C1E4658F962}" destId="{60DF19ED-A93A-4265-A8AF-C9C2D9A3EF8B}" srcOrd="2" destOrd="0" presId="urn:microsoft.com/office/officeart/2018/2/layout/IconCircleList"/>
    <dgm:cxn modelId="{0907D316-E7E4-49D0-9150-B686D143153B}" type="presParOf" srcId="{6BE229FC-C303-4440-9F03-0C1E4658F962}" destId="{29F40FD1-0197-48B5-BE3D-05E8785BC4BC}" srcOrd="3" destOrd="0" presId="urn:microsoft.com/office/officeart/2018/2/layout/IconCircleList"/>
    <dgm:cxn modelId="{61034B73-A039-408F-B10E-0EB53937E41C}" type="presParOf" srcId="{0209F852-2A8B-4284-9ED9-DE2FA4A328A7}" destId="{F562C0B0-0415-44C8-9C91-A80E620C32A3}" srcOrd="5" destOrd="0" presId="urn:microsoft.com/office/officeart/2018/2/layout/IconCircleList"/>
    <dgm:cxn modelId="{1CCB3B0F-3A15-4A71-B7F8-8744DEE40F8C}" type="presParOf" srcId="{0209F852-2A8B-4284-9ED9-DE2FA4A328A7}" destId="{4AF4AE4A-B89B-45F2-9306-D72E09D47761}" srcOrd="6" destOrd="0" presId="urn:microsoft.com/office/officeart/2018/2/layout/IconCircleList"/>
    <dgm:cxn modelId="{FC4323FB-027C-4255-B0BD-06C8F0AB58F9}" type="presParOf" srcId="{4AF4AE4A-B89B-45F2-9306-D72E09D47761}" destId="{C3313B2D-5D2D-49AF-9243-D44CDC02B824}" srcOrd="0" destOrd="0" presId="urn:microsoft.com/office/officeart/2018/2/layout/IconCircleList"/>
    <dgm:cxn modelId="{C159FD11-6152-4F44-9AB8-EBDD3BDFB092}" type="presParOf" srcId="{4AF4AE4A-B89B-45F2-9306-D72E09D47761}" destId="{8E153854-7F5F-4374-8252-0B47BED2E2CE}" srcOrd="1" destOrd="0" presId="urn:microsoft.com/office/officeart/2018/2/layout/IconCircleList"/>
    <dgm:cxn modelId="{B2B0A8B5-92B8-40E2-BCA0-A47128751C62}" type="presParOf" srcId="{4AF4AE4A-B89B-45F2-9306-D72E09D47761}" destId="{12E7DF2D-45AE-472F-A5CF-B7F0904A26E4}" srcOrd="2" destOrd="0" presId="urn:microsoft.com/office/officeart/2018/2/layout/IconCircleList"/>
    <dgm:cxn modelId="{6C430BE7-0A95-4B42-B886-12AD90197138}" type="presParOf" srcId="{4AF4AE4A-B89B-45F2-9306-D72E09D47761}" destId="{F8847BDB-1F1D-4807-961F-1A9AA5702197}" srcOrd="3" destOrd="0" presId="urn:microsoft.com/office/officeart/2018/2/layout/IconCircleList"/>
    <dgm:cxn modelId="{CAE8D45A-DC60-4EFF-ACC1-E53AE94DAE91}" type="presParOf" srcId="{0209F852-2A8B-4284-9ED9-DE2FA4A328A7}" destId="{01D6F3CA-DF6D-45C8-9D06-0CA37979AB44}" srcOrd="7" destOrd="0" presId="urn:microsoft.com/office/officeart/2018/2/layout/IconCircleList"/>
    <dgm:cxn modelId="{B5CC13DF-4065-402E-A5D4-BF179856D78A}" type="presParOf" srcId="{0209F852-2A8B-4284-9ED9-DE2FA4A328A7}" destId="{F761051E-AA78-4CA7-857A-8B7A8551669A}" srcOrd="8" destOrd="0" presId="urn:microsoft.com/office/officeart/2018/2/layout/IconCircleList"/>
    <dgm:cxn modelId="{E86C1544-54F6-4006-B44D-E2971884054F}" type="presParOf" srcId="{F761051E-AA78-4CA7-857A-8B7A8551669A}" destId="{A869080B-0BC1-4A15-8270-62B93C685127}" srcOrd="0" destOrd="0" presId="urn:microsoft.com/office/officeart/2018/2/layout/IconCircleList"/>
    <dgm:cxn modelId="{0D12DDCE-FF3C-4282-99F7-EB3E62EEDA33}" type="presParOf" srcId="{F761051E-AA78-4CA7-857A-8B7A8551669A}" destId="{D41A2420-1203-447A-8FEB-9E49C709491A}" srcOrd="1" destOrd="0" presId="urn:microsoft.com/office/officeart/2018/2/layout/IconCircleList"/>
    <dgm:cxn modelId="{F5495272-5C36-4922-87FA-956844EC6F7F}" type="presParOf" srcId="{F761051E-AA78-4CA7-857A-8B7A8551669A}" destId="{1A9ECBD9-27AF-4B29-A819-9E8E97919CB4}" srcOrd="2" destOrd="0" presId="urn:microsoft.com/office/officeart/2018/2/layout/IconCircleList"/>
    <dgm:cxn modelId="{A809F643-EBED-4A5B-BCDB-76BD9F025388}" type="presParOf" srcId="{F761051E-AA78-4CA7-857A-8B7A8551669A}" destId="{6A4C654F-8997-4B8F-BC14-69DB4A954763}" srcOrd="3" destOrd="0" presId="urn:microsoft.com/office/officeart/2018/2/layout/IconCircleList"/>
    <dgm:cxn modelId="{0DB50FE1-B1B0-4F78-9BF8-A0EC62D541D5}" type="presParOf" srcId="{0209F852-2A8B-4284-9ED9-DE2FA4A328A7}" destId="{7FDAD964-9EDE-4932-9219-D9B6FDF53638}" srcOrd="9" destOrd="0" presId="urn:microsoft.com/office/officeart/2018/2/layout/IconCircleList"/>
    <dgm:cxn modelId="{0BFCEFB1-220A-4698-80D6-5D249AFE0D26}" type="presParOf" srcId="{0209F852-2A8B-4284-9ED9-DE2FA4A328A7}" destId="{4C0198FD-6500-4115-BB07-85853F945359}" srcOrd="10" destOrd="0" presId="urn:microsoft.com/office/officeart/2018/2/layout/IconCircleList"/>
    <dgm:cxn modelId="{7D855256-50B2-4BF8-9442-B06EE67B0FE5}" type="presParOf" srcId="{4C0198FD-6500-4115-BB07-85853F945359}" destId="{F878E081-E8C0-432E-B14F-0E94B4A48F2A}" srcOrd="0" destOrd="0" presId="urn:microsoft.com/office/officeart/2018/2/layout/IconCircleList"/>
    <dgm:cxn modelId="{18EECFEA-B36C-4F34-AF01-414A6C93E872}" type="presParOf" srcId="{4C0198FD-6500-4115-BB07-85853F945359}" destId="{6DA8F1C1-1E7A-46FF-80B4-3E3B27BA01FF}" srcOrd="1" destOrd="0" presId="urn:microsoft.com/office/officeart/2018/2/layout/IconCircleList"/>
    <dgm:cxn modelId="{BB227E2D-9C3C-4BD6-8B00-D8481E38CB79}" type="presParOf" srcId="{4C0198FD-6500-4115-BB07-85853F945359}" destId="{3BB3A0CD-CF90-40DF-A5BD-49180ECC344C}" srcOrd="2" destOrd="0" presId="urn:microsoft.com/office/officeart/2018/2/layout/IconCircleList"/>
    <dgm:cxn modelId="{896EDD8F-04DF-404C-ACCA-310CACB586A5}" type="presParOf" srcId="{4C0198FD-6500-4115-BB07-85853F945359}" destId="{7CA239FB-0695-4197-954C-AEAF8EAFCF0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1D4967F-FCF7-46E2-AB24-130ED651526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C8A00D0-32BA-48C5-975C-B0B68658A5F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Complete the Purchasing Violation Form.</a:t>
          </a:r>
        </a:p>
      </dgm:t>
    </dgm:pt>
    <dgm:pt modelId="{E8A48C43-7956-453A-A948-6478C2C099E8}" type="parTrans" cxnId="{20938973-01DB-414E-89DB-4C29E86B2FB6}">
      <dgm:prSet/>
      <dgm:spPr/>
      <dgm:t>
        <a:bodyPr/>
        <a:lstStyle/>
        <a:p>
          <a:endParaRPr lang="en-US"/>
        </a:p>
      </dgm:t>
    </dgm:pt>
    <dgm:pt modelId="{553810B2-917D-4833-8732-B4FF1C6B0F70}" type="sibTrans" cxnId="{20938973-01DB-414E-89DB-4C29E86B2FB6}">
      <dgm:prSet/>
      <dgm:spPr/>
      <dgm:t>
        <a:bodyPr/>
        <a:lstStyle/>
        <a:p>
          <a:endParaRPr lang="en-US"/>
        </a:p>
      </dgm:t>
    </dgm:pt>
    <dgm:pt modelId="{E05BBC8B-2508-403D-9FC6-EC4F9FB918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 explanation of why policy was not followed </a:t>
          </a:r>
        </a:p>
      </dgm:t>
    </dgm:pt>
    <dgm:pt modelId="{CF0477F4-9F55-4CF4-824A-C53C3B0E003D}" type="parTrans" cxnId="{8B6D61B4-267D-46DD-A87A-FC7F0A8E13B8}">
      <dgm:prSet/>
      <dgm:spPr/>
      <dgm:t>
        <a:bodyPr/>
        <a:lstStyle/>
        <a:p>
          <a:endParaRPr lang="en-US"/>
        </a:p>
      </dgm:t>
    </dgm:pt>
    <dgm:pt modelId="{257CCAC6-5E97-4C0F-8369-731BA91C9D81}" type="sibTrans" cxnId="{8B6D61B4-267D-46DD-A87A-FC7F0A8E13B8}">
      <dgm:prSet/>
      <dgm:spPr/>
      <dgm:t>
        <a:bodyPr/>
        <a:lstStyle/>
        <a:p>
          <a:endParaRPr lang="en-US"/>
        </a:p>
      </dgm:t>
    </dgm:pt>
    <dgm:pt modelId="{04F21E00-3B0D-4283-97F0-6EDBF4A76E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Future corrective action</a:t>
          </a:r>
        </a:p>
      </dgm:t>
    </dgm:pt>
    <dgm:pt modelId="{1D90B58D-9F61-4EBE-A67E-F60813997B4D}" type="parTrans" cxnId="{DBD52A61-7CE5-43BC-B75B-FC8EA4A84177}">
      <dgm:prSet/>
      <dgm:spPr/>
      <dgm:t>
        <a:bodyPr/>
        <a:lstStyle/>
        <a:p>
          <a:endParaRPr lang="en-US"/>
        </a:p>
      </dgm:t>
    </dgm:pt>
    <dgm:pt modelId="{C42AF930-9B9E-41A0-9BBA-4B9927001C9E}" type="sibTrans" cxnId="{DBD52A61-7CE5-43BC-B75B-FC8EA4A84177}">
      <dgm:prSet/>
      <dgm:spPr/>
      <dgm:t>
        <a:bodyPr/>
        <a:lstStyle/>
        <a:p>
          <a:endParaRPr lang="en-US"/>
        </a:p>
      </dgm:t>
    </dgm:pt>
    <dgm:pt modelId="{F91E7276-4EA3-4FF8-87A2-34F7B4B211D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Attach invoice</a:t>
          </a:r>
        </a:p>
      </dgm:t>
    </dgm:pt>
    <dgm:pt modelId="{CEA83D1C-D53F-414F-9DB6-10C33ED1BA7F}" type="parTrans" cxnId="{A0B2BABB-7C4E-4C4A-8F69-D1877637680F}">
      <dgm:prSet/>
      <dgm:spPr/>
      <dgm:t>
        <a:bodyPr/>
        <a:lstStyle/>
        <a:p>
          <a:endParaRPr lang="en-US"/>
        </a:p>
      </dgm:t>
    </dgm:pt>
    <dgm:pt modelId="{A8B4C0C6-74CE-4327-94A7-E158753970D7}" type="sibTrans" cxnId="{A0B2BABB-7C4E-4C4A-8F69-D1877637680F}">
      <dgm:prSet/>
      <dgm:spPr/>
      <dgm:t>
        <a:bodyPr/>
        <a:lstStyle/>
        <a:p>
          <a:endParaRPr lang="en-US"/>
        </a:p>
      </dgm:t>
    </dgm:pt>
    <dgm:pt modelId="{E3CFAF9F-3EAB-4332-9338-10FAE5448C5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 form will be routed to your VP</a:t>
          </a:r>
        </a:p>
      </dgm:t>
    </dgm:pt>
    <dgm:pt modelId="{44AB57B5-94EA-4294-8625-3CA9541E03BC}" type="parTrans" cxnId="{D4E1A4DF-B175-4B97-A37B-2BEBEACCAE47}">
      <dgm:prSet/>
      <dgm:spPr/>
      <dgm:t>
        <a:bodyPr/>
        <a:lstStyle/>
        <a:p>
          <a:endParaRPr lang="en-US"/>
        </a:p>
      </dgm:t>
    </dgm:pt>
    <dgm:pt modelId="{DC7C131B-769D-40A2-BF7E-C40FB0F33927}" type="sibTrans" cxnId="{D4E1A4DF-B175-4B97-A37B-2BEBEACCAE47}">
      <dgm:prSet/>
      <dgm:spPr/>
      <dgm:t>
        <a:bodyPr/>
        <a:lstStyle/>
        <a:p>
          <a:endParaRPr lang="en-US"/>
        </a:p>
      </dgm:t>
    </dgm:pt>
    <dgm:pt modelId="{CA71F128-9BC7-420D-8D6B-3896BA75F2D8}" type="pres">
      <dgm:prSet presAssocID="{51D4967F-FCF7-46E2-AB24-130ED6515264}" presName="root" presStyleCnt="0">
        <dgm:presLayoutVars>
          <dgm:dir/>
          <dgm:resizeHandles val="exact"/>
        </dgm:presLayoutVars>
      </dgm:prSet>
      <dgm:spPr/>
    </dgm:pt>
    <dgm:pt modelId="{0AF648EF-E044-4127-B4FB-A79C6CEF4C18}" type="pres">
      <dgm:prSet presAssocID="{0C8A00D0-32BA-48C5-975C-B0B68658A5FF}" presName="compNode" presStyleCnt="0"/>
      <dgm:spPr/>
    </dgm:pt>
    <dgm:pt modelId="{F4B22A8A-272A-4403-8DE9-112C435A37C9}" type="pres">
      <dgm:prSet presAssocID="{0C8A00D0-32BA-48C5-975C-B0B68658A5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731773D1-883A-43C0-9623-A1E26D1A5441}" type="pres">
      <dgm:prSet presAssocID="{0C8A00D0-32BA-48C5-975C-B0B68658A5FF}" presName="iconSpace" presStyleCnt="0"/>
      <dgm:spPr/>
    </dgm:pt>
    <dgm:pt modelId="{3E8C4AC8-B8E1-4ABC-A906-BDEA9F5CAE5C}" type="pres">
      <dgm:prSet presAssocID="{0C8A00D0-32BA-48C5-975C-B0B68658A5FF}" presName="parTx" presStyleLbl="revTx" presStyleIdx="0" presStyleCnt="6">
        <dgm:presLayoutVars>
          <dgm:chMax val="0"/>
          <dgm:chPref val="0"/>
        </dgm:presLayoutVars>
      </dgm:prSet>
      <dgm:spPr/>
    </dgm:pt>
    <dgm:pt modelId="{369EB681-6DFC-48D1-8359-80CB01382356}" type="pres">
      <dgm:prSet presAssocID="{0C8A00D0-32BA-48C5-975C-B0B68658A5FF}" presName="txSpace" presStyleCnt="0"/>
      <dgm:spPr/>
    </dgm:pt>
    <dgm:pt modelId="{DEC70FA4-9633-48D2-A282-B955518EC8DD}" type="pres">
      <dgm:prSet presAssocID="{0C8A00D0-32BA-48C5-975C-B0B68658A5FF}" presName="desTx" presStyleLbl="revTx" presStyleIdx="1" presStyleCnt="6">
        <dgm:presLayoutVars/>
      </dgm:prSet>
      <dgm:spPr/>
    </dgm:pt>
    <dgm:pt modelId="{2ADE0A29-28B6-4C22-8129-00424690ABAB}" type="pres">
      <dgm:prSet presAssocID="{553810B2-917D-4833-8732-B4FF1C6B0F70}" presName="sibTrans" presStyleCnt="0"/>
      <dgm:spPr/>
    </dgm:pt>
    <dgm:pt modelId="{F468886E-BDBC-4B71-95D8-ADF0C5A85F81}" type="pres">
      <dgm:prSet presAssocID="{F91E7276-4EA3-4FF8-87A2-34F7B4B211DF}" presName="compNode" presStyleCnt="0"/>
      <dgm:spPr/>
    </dgm:pt>
    <dgm:pt modelId="{768CBC58-E151-4DA7-A5B6-0E5AA3ADEB91}" type="pres">
      <dgm:prSet presAssocID="{F91E7276-4EA3-4FF8-87A2-34F7B4B211D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F6908103-8140-4A22-A403-C4272C183EAD}" type="pres">
      <dgm:prSet presAssocID="{F91E7276-4EA3-4FF8-87A2-34F7B4B211DF}" presName="iconSpace" presStyleCnt="0"/>
      <dgm:spPr/>
    </dgm:pt>
    <dgm:pt modelId="{F2E90FD6-4C76-48C6-BD63-BE7638C67856}" type="pres">
      <dgm:prSet presAssocID="{F91E7276-4EA3-4FF8-87A2-34F7B4B211DF}" presName="parTx" presStyleLbl="revTx" presStyleIdx="2" presStyleCnt="6">
        <dgm:presLayoutVars>
          <dgm:chMax val="0"/>
          <dgm:chPref val="0"/>
        </dgm:presLayoutVars>
      </dgm:prSet>
      <dgm:spPr/>
    </dgm:pt>
    <dgm:pt modelId="{1E5545AA-FE66-41E3-8645-D832AAD50BF4}" type="pres">
      <dgm:prSet presAssocID="{F91E7276-4EA3-4FF8-87A2-34F7B4B211DF}" presName="txSpace" presStyleCnt="0"/>
      <dgm:spPr/>
    </dgm:pt>
    <dgm:pt modelId="{66A6354F-7147-4A70-8517-83097EA45395}" type="pres">
      <dgm:prSet presAssocID="{F91E7276-4EA3-4FF8-87A2-34F7B4B211DF}" presName="desTx" presStyleLbl="revTx" presStyleIdx="3" presStyleCnt="6">
        <dgm:presLayoutVars/>
      </dgm:prSet>
      <dgm:spPr/>
    </dgm:pt>
    <dgm:pt modelId="{7D4E27DF-A3B8-41BF-BE2B-6FAF58D3E588}" type="pres">
      <dgm:prSet presAssocID="{A8B4C0C6-74CE-4327-94A7-E158753970D7}" presName="sibTrans" presStyleCnt="0"/>
      <dgm:spPr/>
    </dgm:pt>
    <dgm:pt modelId="{96AE2ABE-71FA-4D25-8FE5-9CB35AC8A349}" type="pres">
      <dgm:prSet presAssocID="{E3CFAF9F-3EAB-4332-9338-10FAE5448C52}" presName="compNode" presStyleCnt="0"/>
      <dgm:spPr/>
    </dgm:pt>
    <dgm:pt modelId="{728E0CC6-300F-42CB-A0D3-78D239B79CEB}" type="pres">
      <dgm:prSet presAssocID="{E3CFAF9F-3EAB-4332-9338-10FAE5448C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01F3A59-96C3-4BC6-AA08-6326326BA190}" type="pres">
      <dgm:prSet presAssocID="{E3CFAF9F-3EAB-4332-9338-10FAE5448C52}" presName="iconSpace" presStyleCnt="0"/>
      <dgm:spPr/>
    </dgm:pt>
    <dgm:pt modelId="{B3CCFAEB-07DA-49C0-9FDF-25B35B5C6D0D}" type="pres">
      <dgm:prSet presAssocID="{E3CFAF9F-3EAB-4332-9338-10FAE5448C52}" presName="parTx" presStyleLbl="revTx" presStyleIdx="4" presStyleCnt="6">
        <dgm:presLayoutVars>
          <dgm:chMax val="0"/>
          <dgm:chPref val="0"/>
        </dgm:presLayoutVars>
      </dgm:prSet>
      <dgm:spPr/>
    </dgm:pt>
    <dgm:pt modelId="{823D2F9C-F9BA-4A41-A446-A279E0A62DDF}" type="pres">
      <dgm:prSet presAssocID="{E3CFAF9F-3EAB-4332-9338-10FAE5448C52}" presName="txSpace" presStyleCnt="0"/>
      <dgm:spPr/>
    </dgm:pt>
    <dgm:pt modelId="{A81A1CD6-9720-487E-B12D-BCFE23E96719}" type="pres">
      <dgm:prSet presAssocID="{E3CFAF9F-3EAB-4332-9338-10FAE5448C52}" presName="desTx" presStyleLbl="revTx" presStyleIdx="5" presStyleCnt="6">
        <dgm:presLayoutVars/>
      </dgm:prSet>
      <dgm:spPr/>
    </dgm:pt>
  </dgm:ptLst>
  <dgm:cxnLst>
    <dgm:cxn modelId="{A635BD24-C35B-4C50-946A-3280361AD121}" type="presOf" srcId="{E3CFAF9F-3EAB-4332-9338-10FAE5448C52}" destId="{B3CCFAEB-07DA-49C0-9FDF-25B35B5C6D0D}" srcOrd="0" destOrd="0" presId="urn:microsoft.com/office/officeart/2018/5/layout/CenteredIconLabelDescriptionList"/>
    <dgm:cxn modelId="{5D3AD925-BCDC-4C43-BA05-C68431D51B8B}" type="presOf" srcId="{04F21E00-3B0D-4283-97F0-6EDBF4A76E13}" destId="{DEC70FA4-9633-48D2-A282-B955518EC8DD}" srcOrd="0" destOrd="1" presId="urn:microsoft.com/office/officeart/2018/5/layout/CenteredIconLabelDescriptionList"/>
    <dgm:cxn modelId="{0B3DED2D-D63C-438A-AA63-33BDC621C369}" type="presOf" srcId="{51D4967F-FCF7-46E2-AB24-130ED6515264}" destId="{CA71F128-9BC7-420D-8D6B-3896BA75F2D8}" srcOrd="0" destOrd="0" presId="urn:microsoft.com/office/officeart/2018/5/layout/CenteredIconLabelDescriptionList"/>
    <dgm:cxn modelId="{DBD52A61-7CE5-43BC-B75B-FC8EA4A84177}" srcId="{0C8A00D0-32BA-48C5-975C-B0B68658A5FF}" destId="{04F21E00-3B0D-4283-97F0-6EDBF4A76E13}" srcOrd="1" destOrd="0" parTransId="{1D90B58D-9F61-4EBE-A67E-F60813997B4D}" sibTransId="{C42AF930-9B9E-41A0-9BBA-4B9927001C9E}"/>
    <dgm:cxn modelId="{20938973-01DB-414E-89DB-4C29E86B2FB6}" srcId="{51D4967F-FCF7-46E2-AB24-130ED6515264}" destId="{0C8A00D0-32BA-48C5-975C-B0B68658A5FF}" srcOrd="0" destOrd="0" parTransId="{E8A48C43-7956-453A-A948-6478C2C099E8}" sibTransId="{553810B2-917D-4833-8732-B4FF1C6B0F70}"/>
    <dgm:cxn modelId="{9B4A5E85-63BB-4F68-BE69-C29A3091DF93}" type="presOf" srcId="{0C8A00D0-32BA-48C5-975C-B0B68658A5FF}" destId="{3E8C4AC8-B8E1-4ABC-A906-BDEA9F5CAE5C}" srcOrd="0" destOrd="0" presId="urn:microsoft.com/office/officeart/2018/5/layout/CenteredIconLabelDescriptionList"/>
    <dgm:cxn modelId="{8B6D61B4-267D-46DD-A87A-FC7F0A8E13B8}" srcId="{0C8A00D0-32BA-48C5-975C-B0B68658A5FF}" destId="{E05BBC8B-2508-403D-9FC6-EC4F9FB91875}" srcOrd="0" destOrd="0" parTransId="{CF0477F4-9F55-4CF4-824A-C53C3B0E003D}" sibTransId="{257CCAC6-5E97-4C0F-8369-731BA91C9D81}"/>
    <dgm:cxn modelId="{A0B2BABB-7C4E-4C4A-8F69-D1877637680F}" srcId="{51D4967F-FCF7-46E2-AB24-130ED6515264}" destId="{F91E7276-4EA3-4FF8-87A2-34F7B4B211DF}" srcOrd="1" destOrd="0" parTransId="{CEA83D1C-D53F-414F-9DB6-10C33ED1BA7F}" sibTransId="{A8B4C0C6-74CE-4327-94A7-E158753970D7}"/>
    <dgm:cxn modelId="{62D2AFC5-41BA-4C0C-BAC7-E782C5AA382B}" type="presOf" srcId="{F91E7276-4EA3-4FF8-87A2-34F7B4B211DF}" destId="{F2E90FD6-4C76-48C6-BD63-BE7638C67856}" srcOrd="0" destOrd="0" presId="urn:microsoft.com/office/officeart/2018/5/layout/CenteredIconLabelDescriptionList"/>
    <dgm:cxn modelId="{D4E1A4DF-B175-4B97-A37B-2BEBEACCAE47}" srcId="{51D4967F-FCF7-46E2-AB24-130ED6515264}" destId="{E3CFAF9F-3EAB-4332-9338-10FAE5448C52}" srcOrd="2" destOrd="0" parTransId="{44AB57B5-94EA-4294-8625-3CA9541E03BC}" sibTransId="{DC7C131B-769D-40A2-BF7E-C40FB0F33927}"/>
    <dgm:cxn modelId="{125CA5EF-CD80-45C1-8C5E-09E17AC3CC93}" type="presOf" srcId="{E05BBC8B-2508-403D-9FC6-EC4F9FB91875}" destId="{DEC70FA4-9633-48D2-A282-B955518EC8DD}" srcOrd="0" destOrd="0" presId="urn:microsoft.com/office/officeart/2018/5/layout/CenteredIconLabelDescriptionList"/>
    <dgm:cxn modelId="{409BD636-F6D2-449A-80C5-17372E50913A}" type="presParOf" srcId="{CA71F128-9BC7-420D-8D6B-3896BA75F2D8}" destId="{0AF648EF-E044-4127-B4FB-A79C6CEF4C18}" srcOrd="0" destOrd="0" presId="urn:microsoft.com/office/officeart/2018/5/layout/CenteredIconLabelDescriptionList"/>
    <dgm:cxn modelId="{60EECD99-8680-4BD6-9405-F9EEA381939B}" type="presParOf" srcId="{0AF648EF-E044-4127-B4FB-A79C6CEF4C18}" destId="{F4B22A8A-272A-4403-8DE9-112C435A37C9}" srcOrd="0" destOrd="0" presId="urn:microsoft.com/office/officeart/2018/5/layout/CenteredIconLabelDescriptionList"/>
    <dgm:cxn modelId="{E0318A54-1BEF-40CB-BC70-95BFCDFC9A83}" type="presParOf" srcId="{0AF648EF-E044-4127-B4FB-A79C6CEF4C18}" destId="{731773D1-883A-43C0-9623-A1E26D1A5441}" srcOrd="1" destOrd="0" presId="urn:microsoft.com/office/officeart/2018/5/layout/CenteredIconLabelDescriptionList"/>
    <dgm:cxn modelId="{0459DA5F-1B62-4856-A0FC-AFD5F13B95F7}" type="presParOf" srcId="{0AF648EF-E044-4127-B4FB-A79C6CEF4C18}" destId="{3E8C4AC8-B8E1-4ABC-A906-BDEA9F5CAE5C}" srcOrd="2" destOrd="0" presId="urn:microsoft.com/office/officeart/2018/5/layout/CenteredIconLabelDescriptionList"/>
    <dgm:cxn modelId="{5DC33D9D-CCAE-46C8-9502-770E60980BD4}" type="presParOf" srcId="{0AF648EF-E044-4127-B4FB-A79C6CEF4C18}" destId="{369EB681-6DFC-48D1-8359-80CB01382356}" srcOrd="3" destOrd="0" presId="urn:microsoft.com/office/officeart/2018/5/layout/CenteredIconLabelDescriptionList"/>
    <dgm:cxn modelId="{417E4767-7D61-414D-A3CE-8D59378AEA4A}" type="presParOf" srcId="{0AF648EF-E044-4127-B4FB-A79C6CEF4C18}" destId="{DEC70FA4-9633-48D2-A282-B955518EC8DD}" srcOrd="4" destOrd="0" presId="urn:microsoft.com/office/officeart/2018/5/layout/CenteredIconLabelDescriptionList"/>
    <dgm:cxn modelId="{75ED715A-E738-4169-A595-26DB5BE144BD}" type="presParOf" srcId="{CA71F128-9BC7-420D-8D6B-3896BA75F2D8}" destId="{2ADE0A29-28B6-4C22-8129-00424690ABAB}" srcOrd="1" destOrd="0" presId="urn:microsoft.com/office/officeart/2018/5/layout/CenteredIconLabelDescriptionList"/>
    <dgm:cxn modelId="{94B2A688-68D5-4789-AB90-85289E6752ED}" type="presParOf" srcId="{CA71F128-9BC7-420D-8D6B-3896BA75F2D8}" destId="{F468886E-BDBC-4B71-95D8-ADF0C5A85F81}" srcOrd="2" destOrd="0" presId="urn:microsoft.com/office/officeart/2018/5/layout/CenteredIconLabelDescriptionList"/>
    <dgm:cxn modelId="{A4548D58-7B7A-48F6-BF15-0C9727F6F2C2}" type="presParOf" srcId="{F468886E-BDBC-4B71-95D8-ADF0C5A85F81}" destId="{768CBC58-E151-4DA7-A5B6-0E5AA3ADEB91}" srcOrd="0" destOrd="0" presId="urn:microsoft.com/office/officeart/2018/5/layout/CenteredIconLabelDescriptionList"/>
    <dgm:cxn modelId="{6DAC7108-D5DB-4FE2-9158-EC5A166B8863}" type="presParOf" srcId="{F468886E-BDBC-4B71-95D8-ADF0C5A85F81}" destId="{F6908103-8140-4A22-A403-C4272C183EAD}" srcOrd="1" destOrd="0" presId="urn:microsoft.com/office/officeart/2018/5/layout/CenteredIconLabelDescriptionList"/>
    <dgm:cxn modelId="{7263B2CF-EBB8-453F-94F6-1B0F88DFB516}" type="presParOf" srcId="{F468886E-BDBC-4B71-95D8-ADF0C5A85F81}" destId="{F2E90FD6-4C76-48C6-BD63-BE7638C67856}" srcOrd="2" destOrd="0" presId="urn:microsoft.com/office/officeart/2018/5/layout/CenteredIconLabelDescriptionList"/>
    <dgm:cxn modelId="{B4DEA457-501F-4A72-B409-FAA71158C713}" type="presParOf" srcId="{F468886E-BDBC-4B71-95D8-ADF0C5A85F81}" destId="{1E5545AA-FE66-41E3-8645-D832AAD50BF4}" srcOrd="3" destOrd="0" presId="urn:microsoft.com/office/officeart/2018/5/layout/CenteredIconLabelDescriptionList"/>
    <dgm:cxn modelId="{56E0FEBA-D4C9-43B8-8BE7-9B55A579A333}" type="presParOf" srcId="{F468886E-BDBC-4B71-95D8-ADF0C5A85F81}" destId="{66A6354F-7147-4A70-8517-83097EA45395}" srcOrd="4" destOrd="0" presId="urn:microsoft.com/office/officeart/2018/5/layout/CenteredIconLabelDescriptionList"/>
    <dgm:cxn modelId="{98C4779C-E282-4A80-B19F-6DD43363296D}" type="presParOf" srcId="{CA71F128-9BC7-420D-8D6B-3896BA75F2D8}" destId="{7D4E27DF-A3B8-41BF-BE2B-6FAF58D3E588}" srcOrd="3" destOrd="0" presId="urn:microsoft.com/office/officeart/2018/5/layout/CenteredIconLabelDescriptionList"/>
    <dgm:cxn modelId="{FE90DDF7-9167-4545-BDD6-1D6B7A912EBF}" type="presParOf" srcId="{CA71F128-9BC7-420D-8D6B-3896BA75F2D8}" destId="{96AE2ABE-71FA-4D25-8FE5-9CB35AC8A349}" srcOrd="4" destOrd="0" presId="urn:microsoft.com/office/officeart/2018/5/layout/CenteredIconLabelDescriptionList"/>
    <dgm:cxn modelId="{197F9E24-0B12-466C-8D36-A9BB402C8E98}" type="presParOf" srcId="{96AE2ABE-71FA-4D25-8FE5-9CB35AC8A349}" destId="{728E0CC6-300F-42CB-A0D3-78D239B79CEB}" srcOrd="0" destOrd="0" presId="urn:microsoft.com/office/officeart/2018/5/layout/CenteredIconLabelDescriptionList"/>
    <dgm:cxn modelId="{15ED26E0-1065-46CC-AC55-58588B2532AA}" type="presParOf" srcId="{96AE2ABE-71FA-4D25-8FE5-9CB35AC8A349}" destId="{A01F3A59-96C3-4BC6-AA08-6326326BA190}" srcOrd="1" destOrd="0" presId="urn:microsoft.com/office/officeart/2018/5/layout/CenteredIconLabelDescriptionList"/>
    <dgm:cxn modelId="{17A5B144-0F3C-4D3D-8407-D692C0FE88F6}" type="presParOf" srcId="{96AE2ABE-71FA-4D25-8FE5-9CB35AC8A349}" destId="{B3CCFAEB-07DA-49C0-9FDF-25B35B5C6D0D}" srcOrd="2" destOrd="0" presId="urn:microsoft.com/office/officeart/2018/5/layout/CenteredIconLabelDescriptionList"/>
    <dgm:cxn modelId="{4B94E1B1-28D4-46F0-BBEA-C127CFA79079}" type="presParOf" srcId="{96AE2ABE-71FA-4D25-8FE5-9CB35AC8A349}" destId="{823D2F9C-F9BA-4A41-A446-A279E0A62DDF}" srcOrd="3" destOrd="0" presId="urn:microsoft.com/office/officeart/2018/5/layout/CenteredIconLabelDescriptionList"/>
    <dgm:cxn modelId="{79725D9A-1EED-4564-AFF2-D8183D315453}" type="presParOf" srcId="{96AE2ABE-71FA-4D25-8FE5-9CB35AC8A349}" destId="{A81A1CD6-9720-487E-B12D-BCFE23E9671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212121E-24C7-4CA0-A1FE-EAA9A52D763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B0424C-5C94-4D40-9CBB-5FC5336A3D88}">
      <dgm:prSet/>
      <dgm:spPr/>
      <dgm:t>
        <a:bodyPr/>
        <a:lstStyle/>
        <a:p>
          <a:r>
            <a:rPr lang="en-US"/>
            <a:t>If you have to place an order, create the requisition right away. </a:t>
          </a:r>
        </a:p>
      </dgm:t>
    </dgm:pt>
    <dgm:pt modelId="{0EB47696-FC3B-4517-BE16-8FF84F549812}" type="parTrans" cxnId="{576AA756-4D12-487E-9DDF-96C45053EFD1}">
      <dgm:prSet/>
      <dgm:spPr/>
      <dgm:t>
        <a:bodyPr/>
        <a:lstStyle/>
        <a:p>
          <a:endParaRPr lang="en-US"/>
        </a:p>
      </dgm:t>
    </dgm:pt>
    <dgm:pt modelId="{1BF2C196-6092-462C-85F4-D471536107FE}" type="sibTrans" cxnId="{576AA756-4D12-487E-9DDF-96C45053EFD1}">
      <dgm:prSet/>
      <dgm:spPr/>
      <dgm:t>
        <a:bodyPr/>
        <a:lstStyle/>
        <a:p>
          <a:endParaRPr lang="en-US"/>
        </a:p>
      </dgm:t>
    </dgm:pt>
    <dgm:pt modelId="{15EEB263-2C66-4338-A37F-2AD3A235CDC1}">
      <dgm:prSet/>
      <dgm:spPr/>
      <dgm:t>
        <a:bodyPr/>
        <a:lstStyle/>
        <a:p>
          <a:r>
            <a:rPr lang="en-US"/>
            <a:t>You must arrange a payment method BEFORE placing an order.  </a:t>
          </a:r>
        </a:p>
      </dgm:t>
    </dgm:pt>
    <dgm:pt modelId="{1D0D575C-DD8F-46B0-A1CA-3B9EBB1C8577}" type="parTrans" cxnId="{A304FE0E-B674-497E-A52E-DE2E26490D18}">
      <dgm:prSet/>
      <dgm:spPr/>
      <dgm:t>
        <a:bodyPr/>
        <a:lstStyle/>
        <a:p>
          <a:endParaRPr lang="en-US"/>
        </a:p>
      </dgm:t>
    </dgm:pt>
    <dgm:pt modelId="{3E3B00FD-8D75-4E5C-A539-4B8F991B03C6}" type="sibTrans" cxnId="{A304FE0E-B674-497E-A52E-DE2E26490D18}">
      <dgm:prSet/>
      <dgm:spPr/>
      <dgm:t>
        <a:bodyPr/>
        <a:lstStyle/>
        <a:p>
          <a:endParaRPr lang="en-US"/>
        </a:p>
      </dgm:t>
    </dgm:pt>
    <dgm:pt modelId="{C909AAF2-5504-4867-8736-F86A52730174}">
      <dgm:prSet/>
      <dgm:spPr/>
      <dgm:t>
        <a:bodyPr/>
        <a:lstStyle/>
        <a:p>
          <a:r>
            <a:rPr lang="en-US"/>
            <a:t>“I didn’t know…,” is not a valid excuse for violating policy.</a:t>
          </a:r>
        </a:p>
      </dgm:t>
    </dgm:pt>
    <dgm:pt modelId="{083F2C7E-B5F8-4292-9620-C37CD4E9C9B8}" type="parTrans" cxnId="{B5E23AEF-0A9B-45D6-A4B9-EDCF345CA7E2}">
      <dgm:prSet/>
      <dgm:spPr/>
      <dgm:t>
        <a:bodyPr/>
        <a:lstStyle/>
        <a:p>
          <a:endParaRPr lang="en-US"/>
        </a:p>
      </dgm:t>
    </dgm:pt>
    <dgm:pt modelId="{ECAF80A7-A86F-4346-A2CB-3BB69E3F486C}" type="sibTrans" cxnId="{B5E23AEF-0A9B-45D6-A4B9-EDCF345CA7E2}">
      <dgm:prSet/>
      <dgm:spPr/>
      <dgm:t>
        <a:bodyPr/>
        <a:lstStyle/>
        <a:p>
          <a:endParaRPr lang="en-US"/>
        </a:p>
      </dgm:t>
    </dgm:pt>
    <dgm:pt modelId="{A29DBDEE-0D96-4801-9ED4-0A941676B2BD}">
      <dgm:prSet/>
      <dgm:spPr/>
      <dgm:t>
        <a:bodyPr/>
        <a:lstStyle/>
        <a:p>
          <a:r>
            <a:rPr lang="en-US"/>
            <a:t>“If you don’t know what the appropriate procurement method is, don’t guess.  Reach out to us first!”</a:t>
          </a:r>
        </a:p>
      </dgm:t>
    </dgm:pt>
    <dgm:pt modelId="{15332CD7-7B6B-4352-9C82-373F3C076E86}" type="parTrans" cxnId="{5CC29043-F352-4802-BCF4-022D34705B47}">
      <dgm:prSet/>
      <dgm:spPr/>
      <dgm:t>
        <a:bodyPr/>
        <a:lstStyle/>
        <a:p>
          <a:endParaRPr lang="en-US"/>
        </a:p>
      </dgm:t>
    </dgm:pt>
    <dgm:pt modelId="{6CEAFFD5-5093-4CC1-B6B9-662CD520DCF4}" type="sibTrans" cxnId="{5CC29043-F352-4802-BCF4-022D34705B47}">
      <dgm:prSet/>
      <dgm:spPr/>
      <dgm:t>
        <a:bodyPr/>
        <a:lstStyle/>
        <a:p>
          <a:endParaRPr lang="en-US"/>
        </a:p>
      </dgm:t>
    </dgm:pt>
    <dgm:pt modelId="{F4AB5CB3-F5F7-47B8-979E-6DF2DC4278CD}" type="pres">
      <dgm:prSet presAssocID="{6212121E-24C7-4CA0-A1FE-EAA9A52D7634}" presName="diagram" presStyleCnt="0">
        <dgm:presLayoutVars>
          <dgm:dir/>
          <dgm:resizeHandles val="exact"/>
        </dgm:presLayoutVars>
      </dgm:prSet>
      <dgm:spPr/>
    </dgm:pt>
    <dgm:pt modelId="{4B2F2F68-73C7-4101-A461-AE298FB514A8}" type="pres">
      <dgm:prSet presAssocID="{98B0424C-5C94-4D40-9CBB-5FC5336A3D88}" presName="node" presStyleLbl="node1" presStyleIdx="0" presStyleCnt="4">
        <dgm:presLayoutVars>
          <dgm:bulletEnabled val="1"/>
        </dgm:presLayoutVars>
      </dgm:prSet>
      <dgm:spPr/>
    </dgm:pt>
    <dgm:pt modelId="{521F787F-C314-43DF-8E75-12746AFDAA86}" type="pres">
      <dgm:prSet presAssocID="{1BF2C196-6092-462C-85F4-D471536107FE}" presName="sibTrans" presStyleCnt="0"/>
      <dgm:spPr/>
    </dgm:pt>
    <dgm:pt modelId="{7D507665-7132-4A0B-B8EE-22535C2CB161}" type="pres">
      <dgm:prSet presAssocID="{15EEB263-2C66-4338-A37F-2AD3A235CDC1}" presName="node" presStyleLbl="node1" presStyleIdx="1" presStyleCnt="4">
        <dgm:presLayoutVars>
          <dgm:bulletEnabled val="1"/>
        </dgm:presLayoutVars>
      </dgm:prSet>
      <dgm:spPr/>
    </dgm:pt>
    <dgm:pt modelId="{C5CF3BC7-98AE-488E-81FD-5BC0CA1E1D23}" type="pres">
      <dgm:prSet presAssocID="{3E3B00FD-8D75-4E5C-A539-4B8F991B03C6}" presName="sibTrans" presStyleCnt="0"/>
      <dgm:spPr/>
    </dgm:pt>
    <dgm:pt modelId="{ED5BC7F8-958E-4310-B808-FD633C56F61E}" type="pres">
      <dgm:prSet presAssocID="{C909AAF2-5504-4867-8736-F86A52730174}" presName="node" presStyleLbl="node1" presStyleIdx="2" presStyleCnt="4">
        <dgm:presLayoutVars>
          <dgm:bulletEnabled val="1"/>
        </dgm:presLayoutVars>
      </dgm:prSet>
      <dgm:spPr/>
    </dgm:pt>
    <dgm:pt modelId="{A5603DA3-4678-47F6-A99A-0B9989C06721}" type="pres">
      <dgm:prSet presAssocID="{ECAF80A7-A86F-4346-A2CB-3BB69E3F486C}" presName="sibTrans" presStyleCnt="0"/>
      <dgm:spPr/>
    </dgm:pt>
    <dgm:pt modelId="{2BAEF7BC-8636-45C5-83C3-B210BC069096}" type="pres">
      <dgm:prSet presAssocID="{A29DBDEE-0D96-4801-9ED4-0A941676B2BD}" presName="node" presStyleLbl="node1" presStyleIdx="3" presStyleCnt="4">
        <dgm:presLayoutVars>
          <dgm:bulletEnabled val="1"/>
        </dgm:presLayoutVars>
      </dgm:prSet>
      <dgm:spPr/>
    </dgm:pt>
  </dgm:ptLst>
  <dgm:cxnLst>
    <dgm:cxn modelId="{0C7CE20C-7973-44F6-8B51-35E1E8E1E386}" type="presOf" srcId="{6212121E-24C7-4CA0-A1FE-EAA9A52D7634}" destId="{F4AB5CB3-F5F7-47B8-979E-6DF2DC4278CD}" srcOrd="0" destOrd="0" presId="urn:microsoft.com/office/officeart/2005/8/layout/default"/>
    <dgm:cxn modelId="{A304FE0E-B674-497E-A52E-DE2E26490D18}" srcId="{6212121E-24C7-4CA0-A1FE-EAA9A52D7634}" destId="{15EEB263-2C66-4338-A37F-2AD3A235CDC1}" srcOrd="1" destOrd="0" parTransId="{1D0D575C-DD8F-46B0-A1CA-3B9EBB1C8577}" sibTransId="{3E3B00FD-8D75-4E5C-A539-4B8F991B03C6}"/>
    <dgm:cxn modelId="{0DE56B14-9346-4995-A8A3-6D774A6750F3}" type="presOf" srcId="{15EEB263-2C66-4338-A37F-2AD3A235CDC1}" destId="{7D507665-7132-4A0B-B8EE-22535C2CB161}" srcOrd="0" destOrd="0" presId="urn:microsoft.com/office/officeart/2005/8/layout/default"/>
    <dgm:cxn modelId="{E3D56F29-A0AF-49DE-B978-E9E7CF24CB6A}" type="presOf" srcId="{A29DBDEE-0D96-4801-9ED4-0A941676B2BD}" destId="{2BAEF7BC-8636-45C5-83C3-B210BC069096}" srcOrd="0" destOrd="0" presId="urn:microsoft.com/office/officeart/2005/8/layout/default"/>
    <dgm:cxn modelId="{32A9D42C-3E7E-4F01-A22B-28E955141489}" type="presOf" srcId="{C909AAF2-5504-4867-8736-F86A52730174}" destId="{ED5BC7F8-958E-4310-B808-FD633C56F61E}" srcOrd="0" destOrd="0" presId="urn:microsoft.com/office/officeart/2005/8/layout/default"/>
    <dgm:cxn modelId="{5CC29043-F352-4802-BCF4-022D34705B47}" srcId="{6212121E-24C7-4CA0-A1FE-EAA9A52D7634}" destId="{A29DBDEE-0D96-4801-9ED4-0A941676B2BD}" srcOrd="3" destOrd="0" parTransId="{15332CD7-7B6B-4352-9C82-373F3C076E86}" sibTransId="{6CEAFFD5-5093-4CC1-B6B9-662CD520DCF4}"/>
    <dgm:cxn modelId="{576AA756-4D12-487E-9DDF-96C45053EFD1}" srcId="{6212121E-24C7-4CA0-A1FE-EAA9A52D7634}" destId="{98B0424C-5C94-4D40-9CBB-5FC5336A3D88}" srcOrd="0" destOrd="0" parTransId="{0EB47696-FC3B-4517-BE16-8FF84F549812}" sibTransId="{1BF2C196-6092-462C-85F4-D471536107FE}"/>
    <dgm:cxn modelId="{0BC096DE-DE68-44CB-A155-41CE82DD27D4}" type="presOf" srcId="{98B0424C-5C94-4D40-9CBB-5FC5336A3D88}" destId="{4B2F2F68-73C7-4101-A461-AE298FB514A8}" srcOrd="0" destOrd="0" presId="urn:microsoft.com/office/officeart/2005/8/layout/default"/>
    <dgm:cxn modelId="{B5E23AEF-0A9B-45D6-A4B9-EDCF345CA7E2}" srcId="{6212121E-24C7-4CA0-A1FE-EAA9A52D7634}" destId="{C909AAF2-5504-4867-8736-F86A52730174}" srcOrd="2" destOrd="0" parTransId="{083F2C7E-B5F8-4292-9620-C37CD4E9C9B8}" sibTransId="{ECAF80A7-A86F-4346-A2CB-3BB69E3F486C}"/>
    <dgm:cxn modelId="{5C456192-2344-4B89-A794-EA3FC8BFE6EE}" type="presParOf" srcId="{F4AB5CB3-F5F7-47B8-979E-6DF2DC4278CD}" destId="{4B2F2F68-73C7-4101-A461-AE298FB514A8}" srcOrd="0" destOrd="0" presId="urn:microsoft.com/office/officeart/2005/8/layout/default"/>
    <dgm:cxn modelId="{1C9B5B96-1084-4D4A-9BFB-3213DB2AB4DE}" type="presParOf" srcId="{F4AB5CB3-F5F7-47B8-979E-6DF2DC4278CD}" destId="{521F787F-C314-43DF-8E75-12746AFDAA86}" srcOrd="1" destOrd="0" presId="urn:microsoft.com/office/officeart/2005/8/layout/default"/>
    <dgm:cxn modelId="{81FCF3E4-F529-4095-BAC4-674C776C2419}" type="presParOf" srcId="{F4AB5CB3-F5F7-47B8-979E-6DF2DC4278CD}" destId="{7D507665-7132-4A0B-B8EE-22535C2CB161}" srcOrd="2" destOrd="0" presId="urn:microsoft.com/office/officeart/2005/8/layout/default"/>
    <dgm:cxn modelId="{A17F3F1E-2067-44D1-9135-FA1889099BBA}" type="presParOf" srcId="{F4AB5CB3-F5F7-47B8-979E-6DF2DC4278CD}" destId="{C5CF3BC7-98AE-488E-81FD-5BC0CA1E1D23}" srcOrd="3" destOrd="0" presId="urn:microsoft.com/office/officeart/2005/8/layout/default"/>
    <dgm:cxn modelId="{4E5B14FF-035F-4EF5-A4EB-88060A8D5420}" type="presParOf" srcId="{F4AB5CB3-F5F7-47B8-979E-6DF2DC4278CD}" destId="{ED5BC7F8-958E-4310-B808-FD633C56F61E}" srcOrd="4" destOrd="0" presId="urn:microsoft.com/office/officeart/2005/8/layout/default"/>
    <dgm:cxn modelId="{326CF5F7-CEB4-45DF-8D06-C11F7742C4E8}" type="presParOf" srcId="{F4AB5CB3-F5F7-47B8-979E-6DF2DC4278CD}" destId="{A5603DA3-4678-47F6-A99A-0B9989C06721}" srcOrd="5" destOrd="0" presId="urn:microsoft.com/office/officeart/2005/8/layout/default"/>
    <dgm:cxn modelId="{A86B72B6-7414-46CB-B38D-0C3CA7411AAA}" type="presParOf" srcId="{F4AB5CB3-F5F7-47B8-979E-6DF2DC4278CD}" destId="{2BAEF7BC-8636-45C5-83C3-B210BC0690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DA1ED-F5AA-4B1C-8D8F-6B451B659C4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E5B986-1C3F-4E24-A477-480ECDF80735}">
      <dgm:prSet/>
      <dgm:spPr/>
      <dgm:t>
        <a:bodyPr/>
        <a:lstStyle/>
        <a:p>
          <a:r>
            <a:rPr lang="en-US"/>
            <a:t>Preferred for small-dollar purchases.</a:t>
          </a:r>
        </a:p>
      </dgm:t>
    </dgm:pt>
    <dgm:pt modelId="{EDC719C5-4F2D-4ECD-8E22-BBC46DBD2A4F}" type="parTrans" cxnId="{2E25B269-5982-4D89-A48F-2517DB387DC1}">
      <dgm:prSet/>
      <dgm:spPr/>
      <dgm:t>
        <a:bodyPr/>
        <a:lstStyle/>
        <a:p>
          <a:endParaRPr lang="en-US"/>
        </a:p>
      </dgm:t>
    </dgm:pt>
    <dgm:pt modelId="{B34A8D3D-4FC3-4826-80A6-C454F160C81F}" type="sibTrans" cxnId="{2E25B269-5982-4D89-A48F-2517DB387DC1}">
      <dgm:prSet/>
      <dgm:spPr/>
      <dgm:t>
        <a:bodyPr/>
        <a:lstStyle/>
        <a:p>
          <a:endParaRPr lang="en-US"/>
        </a:p>
      </dgm:t>
    </dgm:pt>
    <dgm:pt modelId="{5104011B-2021-4C27-A7D9-0F703E34ECA6}">
      <dgm:prSet/>
      <dgm:spPr/>
      <dgm:t>
        <a:bodyPr/>
        <a:lstStyle/>
        <a:p>
          <a:r>
            <a:rPr lang="en-US"/>
            <a:t>Must upload receipts in Chrome River</a:t>
          </a:r>
        </a:p>
      </dgm:t>
    </dgm:pt>
    <dgm:pt modelId="{A60DD76F-D245-45E7-969F-C2625FC1D95F}" type="parTrans" cxnId="{3A402123-BF40-45AF-BFA8-06400F850E4D}">
      <dgm:prSet/>
      <dgm:spPr/>
      <dgm:t>
        <a:bodyPr/>
        <a:lstStyle/>
        <a:p>
          <a:endParaRPr lang="en-US"/>
        </a:p>
      </dgm:t>
    </dgm:pt>
    <dgm:pt modelId="{DE0EFC68-35F2-4214-8F28-311AF4B6FD1F}" type="sibTrans" cxnId="{3A402123-BF40-45AF-BFA8-06400F850E4D}">
      <dgm:prSet/>
      <dgm:spPr/>
      <dgm:t>
        <a:bodyPr/>
        <a:lstStyle/>
        <a:p>
          <a:endParaRPr lang="en-US"/>
        </a:p>
      </dgm:t>
    </dgm:pt>
    <dgm:pt modelId="{10D7B486-34A6-4D36-902F-6BDFBB9CB81D}">
      <dgm:prSet/>
      <dgm:spPr/>
      <dgm:t>
        <a:bodyPr/>
        <a:lstStyle/>
        <a:p>
          <a:r>
            <a:rPr lang="en-US"/>
            <a:t>Must reconcile expenses in Chrome River monthly</a:t>
          </a:r>
        </a:p>
      </dgm:t>
    </dgm:pt>
    <dgm:pt modelId="{FD084F22-E01B-4614-B55B-3ED5DCF1A571}" type="parTrans" cxnId="{E5B63FB6-32F8-4B27-B1A0-9C936A558218}">
      <dgm:prSet/>
      <dgm:spPr/>
      <dgm:t>
        <a:bodyPr/>
        <a:lstStyle/>
        <a:p>
          <a:endParaRPr lang="en-US"/>
        </a:p>
      </dgm:t>
    </dgm:pt>
    <dgm:pt modelId="{5108A7AF-10F6-4DD8-8EF3-9E18228FA38B}" type="sibTrans" cxnId="{E5B63FB6-32F8-4B27-B1A0-9C936A558218}">
      <dgm:prSet/>
      <dgm:spPr/>
      <dgm:t>
        <a:bodyPr/>
        <a:lstStyle/>
        <a:p>
          <a:endParaRPr lang="en-US"/>
        </a:p>
      </dgm:t>
    </dgm:pt>
    <dgm:pt modelId="{AAD174CF-3E1B-44DE-9CB5-B414A4EC918A}" type="pres">
      <dgm:prSet presAssocID="{4D9DA1ED-F5AA-4B1C-8D8F-6B451B659C40}" presName="diagram" presStyleCnt="0">
        <dgm:presLayoutVars>
          <dgm:dir/>
          <dgm:resizeHandles val="exact"/>
        </dgm:presLayoutVars>
      </dgm:prSet>
      <dgm:spPr/>
    </dgm:pt>
    <dgm:pt modelId="{84D0F6C4-DE5B-4801-832A-9ECA6A4B4019}" type="pres">
      <dgm:prSet presAssocID="{FAE5B986-1C3F-4E24-A477-480ECDF80735}" presName="node" presStyleLbl="node1" presStyleIdx="0" presStyleCnt="3">
        <dgm:presLayoutVars>
          <dgm:bulletEnabled val="1"/>
        </dgm:presLayoutVars>
      </dgm:prSet>
      <dgm:spPr/>
    </dgm:pt>
    <dgm:pt modelId="{9C66366A-AC95-4F6D-B44C-12E1EFCC2AE2}" type="pres">
      <dgm:prSet presAssocID="{B34A8D3D-4FC3-4826-80A6-C454F160C81F}" presName="sibTrans" presStyleCnt="0"/>
      <dgm:spPr/>
    </dgm:pt>
    <dgm:pt modelId="{1FE57EE6-0D89-4404-9D3B-C8E34510AD17}" type="pres">
      <dgm:prSet presAssocID="{5104011B-2021-4C27-A7D9-0F703E34ECA6}" presName="node" presStyleLbl="node1" presStyleIdx="1" presStyleCnt="3">
        <dgm:presLayoutVars>
          <dgm:bulletEnabled val="1"/>
        </dgm:presLayoutVars>
      </dgm:prSet>
      <dgm:spPr/>
    </dgm:pt>
    <dgm:pt modelId="{36E17615-83FC-4DCA-B70C-352C303E556C}" type="pres">
      <dgm:prSet presAssocID="{DE0EFC68-35F2-4214-8F28-311AF4B6FD1F}" presName="sibTrans" presStyleCnt="0"/>
      <dgm:spPr/>
    </dgm:pt>
    <dgm:pt modelId="{AFBA5FB0-FD67-48A4-B290-7D089CF639A7}" type="pres">
      <dgm:prSet presAssocID="{10D7B486-34A6-4D36-902F-6BDFBB9CB81D}" presName="node" presStyleLbl="node1" presStyleIdx="2" presStyleCnt="3">
        <dgm:presLayoutVars>
          <dgm:bulletEnabled val="1"/>
        </dgm:presLayoutVars>
      </dgm:prSet>
      <dgm:spPr/>
    </dgm:pt>
  </dgm:ptLst>
  <dgm:cxnLst>
    <dgm:cxn modelId="{85C3B413-C1D6-4042-A774-06D95161BE70}" type="presOf" srcId="{FAE5B986-1C3F-4E24-A477-480ECDF80735}" destId="{84D0F6C4-DE5B-4801-832A-9ECA6A4B4019}" srcOrd="0" destOrd="0" presId="urn:microsoft.com/office/officeart/2005/8/layout/default"/>
    <dgm:cxn modelId="{3A402123-BF40-45AF-BFA8-06400F850E4D}" srcId="{4D9DA1ED-F5AA-4B1C-8D8F-6B451B659C40}" destId="{5104011B-2021-4C27-A7D9-0F703E34ECA6}" srcOrd="1" destOrd="0" parTransId="{A60DD76F-D245-45E7-969F-C2625FC1D95F}" sibTransId="{DE0EFC68-35F2-4214-8F28-311AF4B6FD1F}"/>
    <dgm:cxn modelId="{2E25B269-5982-4D89-A48F-2517DB387DC1}" srcId="{4D9DA1ED-F5AA-4B1C-8D8F-6B451B659C40}" destId="{FAE5B986-1C3F-4E24-A477-480ECDF80735}" srcOrd="0" destOrd="0" parTransId="{EDC719C5-4F2D-4ECD-8E22-BBC46DBD2A4F}" sibTransId="{B34A8D3D-4FC3-4826-80A6-C454F160C81F}"/>
    <dgm:cxn modelId="{9E5E6FA3-9CCF-43E5-9B38-01643332E564}" type="presOf" srcId="{10D7B486-34A6-4D36-902F-6BDFBB9CB81D}" destId="{AFBA5FB0-FD67-48A4-B290-7D089CF639A7}" srcOrd="0" destOrd="0" presId="urn:microsoft.com/office/officeart/2005/8/layout/default"/>
    <dgm:cxn modelId="{E5B63FB6-32F8-4B27-B1A0-9C936A558218}" srcId="{4D9DA1ED-F5AA-4B1C-8D8F-6B451B659C40}" destId="{10D7B486-34A6-4D36-902F-6BDFBB9CB81D}" srcOrd="2" destOrd="0" parTransId="{FD084F22-E01B-4614-B55B-3ED5DCF1A571}" sibTransId="{5108A7AF-10F6-4DD8-8EF3-9E18228FA38B}"/>
    <dgm:cxn modelId="{4576DCBE-28B4-41BE-9145-139968FF0F0D}" type="presOf" srcId="{5104011B-2021-4C27-A7D9-0F703E34ECA6}" destId="{1FE57EE6-0D89-4404-9D3B-C8E34510AD17}" srcOrd="0" destOrd="0" presId="urn:microsoft.com/office/officeart/2005/8/layout/default"/>
    <dgm:cxn modelId="{5C2CF0E3-2573-4E11-BBC9-DAD36DAA3D2E}" type="presOf" srcId="{4D9DA1ED-F5AA-4B1C-8D8F-6B451B659C40}" destId="{AAD174CF-3E1B-44DE-9CB5-B414A4EC918A}" srcOrd="0" destOrd="0" presId="urn:microsoft.com/office/officeart/2005/8/layout/default"/>
    <dgm:cxn modelId="{F462362A-16C5-4406-9711-882584BC0C5B}" type="presParOf" srcId="{AAD174CF-3E1B-44DE-9CB5-B414A4EC918A}" destId="{84D0F6C4-DE5B-4801-832A-9ECA6A4B4019}" srcOrd="0" destOrd="0" presId="urn:microsoft.com/office/officeart/2005/8/layout/default"/>
    <dgm:cxn modelId="{EB0B0979-4168-455B-B779-7ED0FEF2BA14}" type="presParOf" srcId="{AAD174CF-3E1B-44DE-9CB5-B414A4EC918A}" destId="{9C66366A-AC95-4F6D-B44C-12E1EFCC2AE2}" srcOrd="1" destOrd="0" presId="urn:microsoft.com/office/officeart/2005/8/layout/default"/>
    <dgm:cxn modelId="{DEF1B302-F86E-45BF-B9A2-862FCA7B9E3A}" type="presParOf" srcId="{AAD174CF-3E1B-44DE-9CB5-B414A4EC918A}" destId="{1FE57EE6-0D89-4404-9D3B-C8E34510AD17}" srcOrd="2" destOrd="0" presId="urn:microsoft.com/office/officeart/2005/8/layout/default"/>
    <dgm:cxn modelId="{4556DD52-35B9-494B-B842-CB367A5B2687}" type="presParOf" srcId="{AAD174CF-3E1B-44DE-9CB5-B414A4EC918A}" destId="{36E17615-83FC-4DCA-B70C-352C303E556C}" srcOrd="3" destOrd="0" presId="urn:microsoft.com/office/officeart/2005/8/layout/default"/>
    <dgm:cxn modelId="{C0933341-4694-4313-A1C1-3A43EC7CA5A3}" type="presParOf" srcId="{AAD174CF-3E1B-44DE-9CB5-B414A4EC918A}" destId="{AFBA5FB0-FD67-48A4-B290-7D089CF639A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96D16D-1A9A-481C-BE8A-EA6D62D7E21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F58182C3-454C-4706-8E51-99699E3B7E7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P-card</a:t>
          </a:r>
        </a:p>
      </dgm:t>
    </dgm:pt>
    <dgm:pt modelId="{31B85D5C-2BAF-459B-9F69-DD018D551398}" type="parTrans" cxnId="{610B98C1-4C10-4E6A-9EFB-AC162AEC863C}">
      <dgm:prSet/>
      <dgm:spPr/>
      <dgm:t>
        <a:bodyPr/>
        <a:lstStyle/>
        <a:p>
          <a:endParaRPr lang="en-US"/>
        </a:p>
      </dgm:t>
    </dgm:pt>
    <dgm:pt modelId="{874EE740-EEAA-4A9D-83DC-4E7E60DBA5C4}" type="sibTrans" cxnId="{610B98C1-4C10-4E6A-9EFB-AC162AEC863C}">
      <dgm:prSet/>
      <dgm:spPr/>
      <dgm:t>
        <a:bodyPr/>
        <a:lstStyle/>
        <a:p>
          <a:endParaRPr lang="en-US"/>
        </a:p>
      </dgm:t>
    </dgm:pt>
    <dgm:pt modelId="{E31F3688-1B24-4705-ADCE-49C8615F1A5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Payment Request</a:t>
          </a:r>
        </a:p>
      </dgm:t>
    </dgm:pt>
    <dgm:pt modelId="{B442B196-272C-4F33-8CAF-C65338DEBC17}" type="parTrans" cxnId="{742F4AA3-2EAA-47D4-AC0E-1065CAFFCF43}">
      <dgm:prSet/>
      <dgm:spPr/>
      <dgm:t>
        <a:bodyPr/>
        <a:lstStyle/>
        <a:p>
          <a:endParaRPr lang="en-US"/>
        </a:p>
      </dgm:t>
    </dgm:pt>
    <dgm:pt modelId="{640C6316-E401-4B75-AD00-128D626DD076}" type="sibTrans" cxnId="{742F4AA3-2EAA-47D4-AC0E-1065CAFFCF43}">
      <dgm:prSet/>
      <dgm:spPr/>
      <dgm:t>
        <a:bodyPr/>
        <a:lstStyle/>
        <a:p>
          <a:endParaRPr lang="en-US"/>
        </a:p>
      </dgm:t>
    </dgm:pt>
    <dgm:pt modelId="{29F823F7-BF76-447F-9E3D-97838D7A89F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Punch-Out</a:t>
          </a:r>
        </a:p>
      </dgm:t>
    </dgm:pt>
    <dgm:pt modelId="{C8483B9F-4419-42F4-976A-6179E3D28D7D}" type="parTrans" cxnId="{3DED2C97-6363-46D1-8E91-BCF8DE004447}">
      <dgm:prSet/>
      <dgm:spPr/>
      <dgm:t>
        <a:bodyPr/>
        <a:lstStyle/>
        <a:p>
          <a:endParaRPr lang="en-US"/>
        </a:p>
      </dgm:t>
    </dgm:pt>
    <dgm:pt modelId="{D9B9DEFE-0E25-43CA-BF2F-B369D69FE512}" type="sibTrans" cxnId="{3DED2C97-6363-46D1-8E91-BCF8DE004447}">
      <dgm:prSet/>
      <dgm:spPr/>
      <dgm:t>
        <a:bodyPr/>
        <a:lstStyle/>
        <a:p>
          <a:endParaRPr lang="en-US"/>
        </a:p>
      </dgm:t>
    </dgm:pt>
    <dgm:pt modelId="{FCFD1E95-3FC2-4F15-81C4-4DDD87518AB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Non-catalog</a:t>
          </a:r>
        </a:p>
      </dgm:t>
    </dgm:pt>
    <dgm:pt modelId="{844AB915-237F-4466-9985-ACDAF1278576}" type="parTrans" cxnId="{CE0D0D7E-8E8F-4884-8DC5-B0C5249DCABB}">
      <dgm:prSet/>
      <dgm:spPr/>
      <dgm:t>
        <a:bodyPr/>
        <a:lstStyle/>
        <a:p>
          <a:endParaRPr lang="en-US"/>
        </a:p>
      </dgm:t>
    </dgm:pt>
    <dgm:pt modelId="{6D69EFC9-8A57-4934-A998-2A980892268B}" type="sibTrans" cxnId="{CE0D0D7E-8E8F-4884-8DC5-B0C5249DCABB}">
      <dgm:prSet/>
      <dgm:spPr/>
      <dgm:t>
        <a:bodyPr/>
        <a:lstStyle/>
        <a:p>
          <a:endParaRPr lang="en-US"/>
        </a:p>
      </dgm:t>
    </dgm:pt>
    <dgm:pt modelId="{CCAFE549-818A-4708-AF42-1AFBCA568DF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Procurement</a:t>
          </a:r>
        </a:p>
        <a:p>
          <a:pPr>
            <a:lnSpc>
              <a:spcPct val="100000"/>
            </a:lnSpc>
            <a:defRPr cap="all"/>
          </a:pPr>
          <a:r>
            <a:rPr lang="en-US"/>
            <a:t>Contract</a:t>
          </a:r>
        </a:p>
      </dgm:t>
    </dgm:pt>
    <dgm:pt modelId="{72B45C57-212F-421E-8B73-6DF9EF45459A}" type="parTrans" cxnId="{923C8DDA-CC9F-4320-AD71-87532DFC5E96}">
      <dgm:prSet/>
      <dgm:spPr/>
      <dgm:t>
        <a:bodyPr/>
        <a:lstStyle/>
        <a:p>
          <a:endParaRPr lang="en-US"/>
        </a:p>
      </dgm:t>
    </dgm:pt>
    <dgm:pt modelId="{587281F0-FEA0-47AF-828F-4B384620D1FA}" type="sibTrans" cxnId="{923C8DDA-CC9F-4320-AD71-87532DFC5E96}">
      <dgm:prSet/>
      <dgm:spPr/>
      <dgm:t>
        <a:bodyPr/>
        <a:lstStyle/>
        <a:p>
          <a:endParaRPr lang="en-US"/>
        </a:p>
      </dgm:t>
    </dgm:pt>
    <dgm:pt modelId="{4A8F6F79-9BD2-45AC-8000-263207D8B82B}" type="pres">
      <dgm:prSet presAssocID="{B496D16D-1A9A-481C-BE8A-EA6D62D7E21E}" presName="root" presStyleCnt="0">
        <dgm:presLayoutVars>
          <dgm:dir/>
          <dgm:resizeHandles val="exact"/>
        </dgm:presLayoutVars>
      </dgm:prSet>
      <dgm:spPr/>
    </dgm:pt>
    <dgm:pt modelId="{4CD90F27-0C34-4A9D-8119-35D21750A4F3}" type="pres">
      <dgm:prSet presAssocID="{F58182C3-454C-4706-8E51-99699E3B7E7E}" presName="compNode" presStyleCnt="0"/>
      <dgm:spPr/>
    </dgm:pt>
    <dgm:pt modelId="{9D3BFF49-50D5-4459-A441-7B01B6E1405A}" type="pres">
      <dgm:prSet presAssocID="{F58182C3-454C-4706-8E51-99699E3B7E7E}" presName="iconBgRect" presStyleLbl="bgShp" presStyleIdx="0" presStyleCnt="5"/>
      <dgm:spPr/>
    </dgm:pt>
    <dgm:pt modelId="{BFE0BE01-B5DA-4584-BA32-A9A0900559BA}" type="pres">
      <dgm:prSet presAssocID="{F58182C3-454C-4706-8E51-99699E3B7E7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A6071ED7-A550-44D4-8E79-69F6C524D335}" type="pres">
      <dgm:prSet presAssocID="{F58182C3-454C-4706-8E51-99699E3B7E7E}" presName="spaceRect" presStyleCnt="0"/>
      <dgm:spPr/>
    </dgm:pt>
    <dgm:pt modelId="{5B46B969-A3E2-4B35-A85D-274555EE2D55}" type="pres">
      <dgm:prSet presAssocID="{F58182C3-454C-4706-8E51-99699E3B7E7E}" presName="textRect" presStyleLbl="revTx" presStyleIdx="0" presStyleCnt="5">
        <dgm:presLayoutVars>
          <dgm:chMax val="1"/>
          <dgm:chPref val="1"/>
        </dgm:presLayoutVars>
      </dgm:prSet>
      <dgm:spPr/>
    </dgm:pt>
    <dgm:pt modelId="{A6D2FA48-DAA8-4089-A36E-27A4AF449121}" type="pres">
      <dgm:prSet presAssocID="{874EE740-EEAA-4A9D-83DC-4E7E60DBA5C4}" presName="sibTrans" presStyleCnt="0"/>
      <dgm:spPr/>
    </dgm:pt>
    <dgm:pt modelId="{7EFE1011-6527-4263-81CE-5DA12EA8C18C}" type="pres">
      <dgm:prSet presAssocID="{E31F3688-1B24-4705-ADCE-49C8615F1A52}" presName="compNode" presStyleCnt="0"/>
      <dgm:spPr/>
    </dgm:pt>
    <dgm:pt modelId="{70EDC994-B89B-4C45-8D2C-929722B70C16}" type="pres">
      <dgm:prSet presAssocID="{E31F3688-1B24-4705-ADCE-49C8615F1A52}" presName="iconBgRect" presStyleLbl="bgShp" presStyleIdx="1" presStyleCnt="5"/>
      <dgm:spPr/>
    </dgm:pt>
    <dgm:pt modelId="{4E13318F-7008-480B-9938-21DF9F164076}" type="pres">
      <dgm:prSet presAssocID="{E31F3688-1B24-4705-ADCE-49C8615F1A5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1E1F7E7-3FB1-48FE-A72A-3B9A891E9A08}" type="pres">
      <dgm:prSet presAssocID="{E31F3688-1B24-4705-ADCE-49C8615F1A52}" presName="spaceRect" presStyleCnt="0"/>
      <dgm:spPr/>
    </dgm:pt>
    <dgm:pt modelId="{C01029D7-CBEE-42F4-8A43-B33A68581668}" type="pres">
      <dgm:prSet presAssocID="{E31F3688-1B24-4705-ADCE-49C8615F1A52}" presName="textRect" presStyleLbl="revTx" presStyleIdx="1" presStyleCnt="5">
        <dgm:presLayoutVars>
          <dgm:chMax val="1"/>
          <dgm:chPref val="1"/>
        </dgm:presLayoutVars>
      </dgm:prSet>
      <dgm:spPr/>
    </dgm:pt>
    <dgm:pt modelId="{3BD00F81-C357-42D4-9DDE-B1DAF025B028}" type="pres">
      <dgm:prSet presAssocID="{640C6316-E401-4B75-AD00-128D626DD076}" presName="sibTrans" presStyleCnt="0"/>
      <dgm:spPr/>
    </dgm:pt>
    <dgm:pt modelId="{FCF84372-451B-45D3-9574-E7929DF4F955}" type="pres">
      <dgm:prSet presAssocID="{29F823F7-BF76-447F-9E3D-97838D7A89FD}" presName="compNode" presStyleCnt="0"/>
      <dgm:spPr/>
    </dgm:pt>
    <dgm:pt modelId="{16A21DCA-56FB-44A7-AF45-668C537DAA18}" type="pres">
      <dgm:prSet presAssocID="{29F823F7-BF76-447F-9E3D-97838D7A89FD}" presName="iconBgRect" presStyleLbl="bgShp" presStyleIdx="2" presStyleCnt="5"/>
      <dgm:spPr/>
    </dgm:pt>
    <dgm:pt modelId="{51E2B1CB-C330-47DD-97A5-11DCBA8EC6B0}" type="pres">
      <dgm:prSet presAssocID="{29F823F7-BF76-447F-9E3D-97838D7A89F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Envelope"/>
        </a:ext>
      </dgm:extLst>
    </dgm:pt>
    <dgm:pt modelId="{DABC2AF8-7346-430E-B487-B333C6903BEF}" type="pres">
      <dgm:prSet presAssocID="{29F823F7-BF76-447F-9E3D-97838D7A89FD}" presName="spaceRect" presStyleCnt="0"/>
      <dgm:spPr/>
    </dgm:pt>
    <dgm:pt modelId="{327B90FD-43D7-4FC6-9E19-F3D37D031043}" type="pres">
      <dgm:prSet presAssocID="{29F823F7-BF76-447F-9E3D-97838D7A89FD}" presName="textRect" presStyleLbl="revTx" presStyleIdx="2" presStyleCnt="5">
        <dgm:presLayoutVars>
          <dgm:chMax val="1"/>
          <dgm:chPref val="1"/>
        </dgm:presLayoutVars>
      </dgm:prSet>
      <dgm:spPr/>
    </dgm:pt>
    <dgm:pt modelId="{D3787FE7-6C56-4A19-AECF-5594542AB6A0}" type="pres">
      <dgm:prSet presAssocID="{D9B9DEFE-0E25-43CA-BF2F-B369D69FE512}" presName="sibTrans" presStyleCnt="0"/>
      <dgm:spPr/>
    </dgm:pt>
    <dgm:pt modelId="{CBAE4888-AAC4-4137-A075-AA8839C8434A}" type="pres">
      <dgm:prSet presAssocID="{FCFD1E95-3FC2-4F15-81C4-4DDD87518AB0}" presName="compNode" presStyleCnt="0"/>
      <dgm:spPr/>
    </dgm:pt>
    <dgm:pt modelId="{674C49DE-2AFB-42D2-A319-C7227947D865}" type="pres">
      <dgm:prSet presAssocID="{FCFD1E95-3FC2-4F15-81C4-4DDD87518AB0}" presName="iconBgRect" presStyleLbl="bgShp" presStyleIdx="3" presStyleCnt="5"/>
      <dgm:spPr/>
    </dgm:pt>
    <dgm:pt modelId="{CF440962-F9C8-49DC-8F71-C4EE1C307F56}" type="pres">
      <dgm:prSet presAssocID="{FCFD1E95-3FC2-4F15-81C4-4DDD87518AB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DB037985-36A8-4DB3-8C60-B6CF6672A14F}" type="pres">
      <dgm:prSet presAssocID="{FCFD1E95-3FC2-4F15-81C4-4DDD87518AB0}" presName="spaceRect" presStyleCnt="0"/>
      <dgm:spPr/>
    </dgm:pt>
    <dgm:pt modelId="{2F7E7D0D-B029-46F9-A789-EFC4AE54ECE1}" type="pres">
      <dgm:prSet presAssocID="{FCFD1E95-3FC2-4F15-81C4-4DDD87518AB0}" presName="textRect" presStyleLbl="revTx" presStyleIdx="3" presStyleCnt="5">
        <dgm:presLayoutVars>
          <dgm:chMax val="1"/>
          <dgm:chPref val="1"/>
        </dgm:presLayoutVars>
      </dgm:prSet>
      <dgm:spPr/>
    </dgm:pt>
    <dgm:pt modelId="{C84D9CA1-1A07-4F0F-819A-6FCC14C7D531}" type="pres">
      <dgm:prSet presAssocID="{6D69EFC9-8A57-4934-A998-2A980892268B}" presName="sibTrans" presStyleCnt="0"/>
      <dgm:spPr/>
    </dgm:pt>
    <dgm:pt modelId="{3CF7CA64-1D5B-4DEA-9F2A-B22AEBB9E6CC}" type="pres">
      <dgm:prSet presAssocID="{CCAFE549-818A-4708-AF42-1AFBCA568DF7}" presName="compNode" presStyleCnt="0"/>
      <dgm:spPr/>
    </dgm:pt>
    <dgm:pt modelId="{A6FEC9B2-8F52-4162-B0E7-F29E156DBD43}" type="pres">
      <dgm:prSet presAssocID="{CCAFE549-818A-4708-AF42-1AFBCA568DF7}" presName="iconBgRect" presStyleLbl="bgShp" presStyleIdx="4" presStyleCnt="5"/>
      <dgm:spPr/>
    </dgm:pt>
    <dgm:pt modelId="{C8020ABC-C28D-4C44-85E2-262DC5352388}" type="pres">
      <dgm:prSet presAssocID="{CCAFE549-818A-4708-AF42-1AFBCA568DF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A1F086A9-46F3-4F8E-9C90-B75DB9FC10F5}" type="pres">
      <dgm:prSet presAssocID="{CCAFE549-818A-4708-AF42-1AFBCA568DF7}" presName="spaceRect" presStyleCnt="0"/>
      <dgm:spPr/>
    </dgm:pt>
    <dgm:pt modelId="{27635B50-F55B-4352-8E63-A64B99E316FA}" type="pres">
      <dgm:prSet presAssocID="{CCAFE549-818A-4708-AF42-1AFBCA568DF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B0B2630-3EAA-407D-A04B-1638CB477C7E}" type="presOf" srcId="{FCFD1E95-3FC2-4F15-81C4-4DDD87518AB0}" destId="{2F7E7D0D-B029-46F9-A789-EFC4AE54ECE1}" srcOrd="0" destOrd="0" presId="urn:microsoft.com/office/officeart/2018/5/layout/IconCircleLabelList"/>
    <dgm:cxn modelId="{F68A4460-2936-441B-9BA8-41B6CC772764}" type="presOf" srcId="{29F823F7-BF76-447F-9E3D-97838D7A89FD}" destId="{327B90FD-43D7-4FC6-9E19-F3D37D031043}" srcOrd="0" destOrd="0" presId="urn:microsoft.com/office/officeart/2018/5/layout/IconCircleLabelList"/>
    <dgm:cxn modelId="{CE0D0D7E-8E8F-4884-8DC5-B0C5249DCABB}" srcId="{B496D16D-1A9A-481C-BE8A-EA6D62D7E21E}" destId="{FCFD1E95-3FC2-4F15-81C4-4DDD87518AB0}" srcOrd="3" destOrd="0" parTransId="{844AB915-237F-4466-9985-ACDAF1278576}" sibTransId="{6D69EFC9-8A57-4934-A998-2A980892268B}"/>
    <dgm:cxn modelId="{EAAB6C84-49B8-44E9-A454-B766DD56B078}" type="presOf" srcId="{E31F3688-1B24-4705-ADCE-49C8615F1A52}" destId="{C01029D7-CBEE-42F4-8A43-B33A68581668}" srcOrd="0" destOrd="0" presId="urn:microsoft.com/office/officeart/2018/5/layout/IconCircleLabelList"/>
    <dgm:cxn modelId="{A47C6C8B-982A-4F92-9AD9-6EA8A7E2DFE7}" type="presOf" srcId="{B496D16D-1A9A-481C-BE8A-EA6D62D7E21E}" destId="{4A8F6F79-9BD2-45AC-8000-263207D8B82B}" srcOrd="0" destOrd="0" presId="urn:microsoft.com/office/officeart/2018/5/layout/IconCircleLabelList"/>
    <dgm:cxn modelId="{3DED2C97-6363-46D1-8E91-BCF8DE004447}" srcId="{B496D16D-1A9A-481C-BE8A-EA6D62D7E21E}" destId="{29F823F7-BF76-447F-9E3D-97838D7A89FD}" srcOrd="2" destOrd="0" parTransId="{C8483B9F-4419-42F4-976A-6179E3D28D7D}" sibTransId="{D9B9DEFE-0E25-43CA-BF2F-B369D69FE512}"/>
    <dgm:cxn modelId="{742F4AA3-2EAA-47D4-AC0E-1065CAFFCF43}" srcId="{B496D16D-1A9A-481C-BE8A-EA6D62D7E21E}" destId="{E31F3688-1B24-4705-ADCE-49C8615F1A52}" srcOrd="1" destOrd="0" parTransId="{B442B196-272C-4F33-8CAF-C65338DEBC17}" sibTransId="{640C6316-E401-4B75-AD00-128D626DD076}"/>
    <dgm:cxn modelId="{A19BAEB3-F78D-4D18-B165-BD56D4AEEC75}" type="presOf" srcId="{F58182C3-454C-4706-8E51-99699E3B7E7E}" destId="{5B46B969-A3E2-4B35-A85D-274555EE2D55}" srcOrd="0" destOrd="0" presId="urn:microsoft.com/office/officeart/2018/5/layout/IconCircleLabelList"/>
    <dgm:cxn modelId="{610B98C1-4C10-4E6A-9EFB-AC162AEC863C}" srcId="{B496D16D-1A9A-481C-BE8A-EA6D62D7E21E}" destId="{F58182C3-454C-4706-8E51-99699E3B7E7E}" srcOrd="0" destOrd="0" parTransId="{31B85D5C-2BAF-459B-9F69-DD018D551398}" sibTransId="{874EE740-EEAA-4A9D-83DC-4E7E60DBA5C4}"/>
    <dgm:cxn modelId="{923C8DDA-CC9F-4320-AD71-87532DFC5E96}" srcId="{B496D16D-1A9A-481C-BE8A-EA6D62D7E21E}" destId="{CCAFE549-818A-4708-AF42-1AFBCA568DF7}" srcOrd="4" destOrd="0" parTransId="{72B45C57-212F-421E-8B73-6DF9EF45459A}" sibTransId="{587281F0-FEA0-47AF-828F-4B384620D1FA}"/>
    <dgm:cxn modelId="{5364EDF2-0983-450A-8D20-37366D504835}" type="presOf" srcId="{CCAFE549-818A-4708-AF42-1AFBCA568DF7}" destId="{27635B50-F55B-4352-8E63-A64B99E316FA}" srcOrd="0" destOrd="0" presId="urn:microsoft.com/office/officeart/2018/5/layout/IconCircleLabelList"/>
    <dgm:cxn modelId="{1C71FC41-D352-453D-BAFD-F4ECE2326C87}" type="presParOf" srcId="{4A8F6F79-9BD2-45AC-8000-263207D8B82B}" destId="{4CD90F27-0C34-4A9D-8119-35D21750A4F3}" srcOrd="0" destOrd="0" presId="urn:microsoft.com/office/officeart/2018/5/layout/IconCircleLabelList"/>
    <dgm:cxn modelId="{54EEC5D2-C843-48C8-AF30-FA78C6739E7B}" type="presParOf" srcId="{4CD90F27-0C34-4A9D-8119-35D21750A4F3}" destId="{9D3BFF49-50D5-4459-A441-7B01B6E1405A}" srcOrd="0" destOrd="0" presId="urn:microsoft.com/office/officeart/2018/5/layout/IconCircleLabelList"/>
    <dgm:cxn modelId="{2C6856D1-2BB2-4750-9A22-C648D96155D6}" type="presParOf" srcId="{4CD90F27-0C34-4A9D-8119-35D21750A4F3}" destId="{BFE0BE01-B5DA-4584-BA32-A9A0900559BA}" srcOrd="1" destOrd="0" presId="urn:microsoft.com/office/officeart/2018/5/layout/IconCircleLabelList"/>
    <dgm:cxn modelId="{FA8C0AD0-11E7-47CC-BE14-361767828512}" type="presParOf" srcId="{4CD90F27-0C34-4A9D-8119-35D21750A4F3}" destId="{A6071ED7-A550-44D4-8E79-69F6C524D335}" srcOrd="2" destOrd="0" presId="urn:microsoft.com/office/officeart/2018/5/layout/IconCircleLabelList"/>
    <dgm:cxn modelId="{C21C0612-1C42-41BE-A0E1-24AEB5742CD6}" type="presParOf" srcId="{4CD90F27-0C34-4A9D-8119-35D21750A4F3}" destId="{5B46B969-A3E2-4B35-A85D-274555EE2D55}" srcOrd="3" destOrd="0" presId="urn:microsoft.com/office/officeart/2018/5/layout/IconCircleLabelList"/>
    <dgm:cxn modelId="{EBB5A7CB-CB26-4421-B0AF-26A12DA177F7}" type="presParOf" srcId="{4A8F6F79-9BD2-45AC-8000-263207D8B82B}" destId="{A6D2FA48-DAA8-4089-A36E-27A4AF449121}" srcOrd="1" destOrd="0" presId="urn:microsoft.com/office/officeart/2018/5/layout/IconCircleLabelList"/>
    <dgm:cxn modelId="{48C05B00-CFDC-437F-B087-CEA6470F109A}" type="presParOf" srcId="{4A8F6F79-9BD2-45AC-8000-263207D8B82B}" destId="{7EFE1011-6527-4263-81CE-5DA12EA8C18C}" srcOrd="2" destOrd="0" presId="urn:microsoft.com/office/officeart/2018/5/layout/IconCircleLabelList"/>
    <dgm:cxn modelId="{98638F13-014F-4756-854F-EEB51E1A62B8}" type="presParOf" srcId="{7EFE1011-6527-4263-81CE-5DA12EA8C18C}" destId="{70EDC994-B89B-4C45-8D2C-929722B70C16}" srcOrd="0" destOrd="0" presId="urn:microsoft.com/office/officeart/2018/5/layout/IconCircleLabelList"/>
    <dgm:cxn modelId="{CD791943-CBA5-4D28-B749-B6B9F147413F}" type="presParOf" srcId="{7EFE1011-6527-4263-81CE-5DA12EA8C18C}" destId="{4E13318F-7008-480B-9938-21DF9F164076}" srcOrd="1" destOrd="0" presId="urn:microsoft.com/office/officeart/2018/5/layout/IconCircleLabelList"/>
    <dgm:cxn modelId="{3BBCE440-8CC8-4CB0-A492-891BCC1ED7D9}" type="presParOf" srcId="{7EFE1011-6527-4263-81CE-5DA12EA8C18C}" destId="{11E1F7E7-3FB1-48FE-A72A-3B9A891E9A08}" srcOrd="2" destOrd="0" presId="urn:microsoft.com/office/officeart/2018/5/layout/IconCircleLabelList"/>
    <dgm:cxn modelId="{7EA7C59D-A64B-4E63-992A-4BD7E1C8E2FC}" type="presParOf" srcId="{7EFE1011-6527-4263-81CE-5DA12EA8C18C}" destId="{C01029D7-CBEE-42F4-8A43-B33A68581668}" srcOrd="3" destOrd="0" presId="urn:microsoft.com/office/officeart/2018/5/layout/IconCircleLabelList"/>
    <dgm:cxn modelId="{F6A8F416-3191-4A00-BF65-B96C3D1876EF}" type="presParOf" srcId="{4A8F6F79-9BD2-45AC-8000-263207D8B82B}" destId="{3BD00F81-C357-42D4-9DDE-B1DAF025B028}" srcOrd="3" destOrd="0" presId="urn:microsoft.com/office/officeart/2018/5/layout/IconCircleLabelList"/>
    <dgm:cxn modelId="{36FFFBC7-FFAB-47A8-BD6F-CACC3C548E1B}" type="presParOf" srcId="{4A8F6F79-9BD2-45AC-8000-263207D8B82B}" destId="{FCF84372-451B-45D3-9574-E7929DF4F955}" srcOrd="4" destOrd="0" presId="urn:microsoft.com/office/officeart/2018/5/layout/IconCircleLabelList"/>
    <dgm:cxn modelId="{2D7B075C-7163-4689-8577-0497AA4E7568}" type="presParOf" srcId="{FCF84372-451B-45D3-9574-E7929DF4F955}" destId="{16A21DCA-56FB-44A7-AF45-668C537DAA18}" srcOrd="0" destOrd="0" presId="urn:microsoft.com/office/officeart/2018/5/layout/IconCircleLabelList"/>
    <dgm:cxn modelId="{D1032719-CE9F-4E05-902F-3D73850D31D6}" type="presParOf" srcId="{FCF84372-451B-45D3-9574-E7929DF4F955}" destId="{51E2B1CB-C330-47DD-97A5-11DCBA8EC6B0}" srcOrd="1" destOrd="0" presId="urn:microsoft.com/office/officeart/2018/5/layout/IconCircleLabelList"/>
    <dgm:cxn modelId="{427CB2A2-C271-458E-8AA9-ED52545DF5FA}" type="presParOf" srcId="{FCF84372-451B-45D3-9574-E7929DF4F955}" destId="{DABC2AF8-7346-430E-B487-B333C6903BEF}" srcOrd="2" destOrd="0" presId="urn:microsoft.com/office/officeart/2018/5/layout/IconCircleLabelList"/>
    <dgm:cxn modelId="{BC8D217C-8E94-4B2E-AB68-27E7F51A9D15}" type="presParOf" srcId="{FCF84372-451B-45D3-9574-E7929DF4F955}" destId="{327B90FD-43D7-4FC6-9E19-F3D37D031043}" srcOrd="3" destOrd="0" presId="urn:microsoft.com/office/officeart/2018/5/layout/IconCircleLabelList"/>
    <dgm:cxn modelId="{E2DF0238-5BA0-4596-873A-8BFFC08BFC44}" type="presParOf" srcId="{4A8F6F79-9BD2-45AC-8000-263207D8B82B}" destId="{D3787FE7-6C56-4A19-AECF-5594542AB6A0}" srcOrd="5" destOrd="0" presId="urn:microsoft.com/office/officeart/2018/5/layout/IconCircleLabelList"/>
    <dgm:cxn modelId="{31607745-0BA8-473C-8445-CFE39FF2BBD4}" type="presParOf" srcId="{4A8F6F79-9BD2-45AC-8000-263207D8B82B}" destId="{CBAE4888-AAC4-4137-A075-AA8839C8434A}" srcOrd="6" destOrd="0" presId="urn:microsoft.com/office/officeart/2018/5/layout/IconCircleLabelList"/>
    <dgm:cxn modelId="{C28FAF74-72D7-42FB-B006-87EDEDB4439A}" type="presParOf" srcId="{CBAE4888-AAC4-4137-A075-AA8839C8434A}" destId="{674C49DE-2AFB-42D2-A319-C7227947D865}" srcOrd="0" destOrd="0" presId="urn:microsoft.com/office/officeart/2018/5/layout/IconCircleLabelList"/>
    <dgm:cxn modelId="{DB27801E-6C2C-4C86-A8FD-9140DC3DB19E}" type="presParOf" srcId="{CBAE4888-AAC4-4137-A075-AA8839C8434A}" destId="{CF440962-F9C8-49DC-8F71-C4EE1C307F56}" srcOrd="1" destOrd="0" presId="urn:microsoft.com/office/officeart/2018/5/layout/IconCircleLabelList"/>
    <dgm:cxn modelId="{11BEEFCE-A7CE-41DA-B047-DC6F61841D1E}" type="presParOf" srcId="{CBAE4888-AAC4-4137-A075-AA8839C8434A}" destId="{DB037985-36A8-4DB3-8C60-B6CF6672A14F}" srcOrd="2" destOrd="0" presId="urn:microsoft.com/office/officeart/2018/5/layout/IconCircleLabelList"/>
    <dgm:cxn modelId="{833CC91F-109F-437C-BF1F-43703C82A438}" type="presParOf" srcId="{CBAE4888-AAC4-4137-A075-AA8839C8434A}" destId="{2F7E7D0D-B029-46F9-A789-EFC4AE54ECE1}" srcOrd="3" destOrd="0" presId="urn:microsoft.com/office/officeart/2018/5/layout/IconCircleLabelList"/>
    <dgm:cxn modelId="{249DFB3F-4BB5-426E-A081-143BBE22EA9D}" type="presParOf" srcId="{4A8F6F79-9BD2-45AC-8000-263207D8B82B}" destId="{C84D9CA1-1A07-4F0F-819A-6FCC14C7D531}" srcOrd="7" destOrd="0" presId="urn:microsoft.com/office/officeart/2018/5/layout/IconCircleLabelList"/>
    <dgm:cxn modelId="{5C4AFA68-5537-4281-988B-1B47654F16B7}" type="presParOf" srcId="{4A8F6F79-9BD2-45AC-8000-263207D8B82B}" destId="{3CF7CA64-1D5B-4DEA-9F2A-B22AEBB9E6CC}" srcOrd="8" destOrd="0" presId="urn:microsoft.com/office/officeart/2018/5/layout/IconCircleLabelList"/>
    <dgm:cxn modelId="{5B902347-6654-41AE-AD93-CFF51E137034}" type="presParOf" srcId="{3CF7CA64-1D5B-4DEA-9F2A-B22AEBB9E6CC}" destId="{A6FEC9B2-8F52-4162-B0E7-F29E156DBD43}" srcOrd="0" destOrd="0" presId="urn:microsoft.com/office/officeart/2018/5/layout/IconCircleLabelList"/>
    <dgm:cxn modelId="{1F3D0B05-A6B3-4754-A56D-76B29A49EB78}" type="presParOf" srcId="{3CF7CA64-1D5B-4DEA-9F2A-B22AEBB9E6CC}" destId="{C8020ABC-C28D-4C44-85E2-262DC5352388}" srcOrd="1" destOrd="0" presId="urn:microsoft.com/office/officeart/2018/5/layout/IconCircleLabelList"/>
    <dgm:cxn modelId="{87826A06-E11D-48D9-B022-460355D0EB87}" type="presParOf" srcId="{3CF7CA64-1D5B-4DEA-9F2A-B22AEBB9E6CC}" destId="{A1F086A9-46F3-4F8E-9C90-B75DB9FC10F5}" srcOrd="2" destOrd="0" presId="urn:microsoft.com/office/officeart/2018/5/layout/IconCircleLabelList"/>
    <dgm:cxn modelId="{91EF75C0-2868-4330-AB52-DBDDD0622644}" type="presParOf" srcId="{3CF7CA64-1D5B-4DEA-9F2A-B22AEBB9E6CC}" destId="{27635B50-F55B-4352-8E63-A64B99E316F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B96D53-193E-4277-97C7-DA4118E6D568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64209A3-2D38-4E14-987A-CEEE4391333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Vice Presidents must approve:</a:t>
          </a:r>
        </a:p>
      </dgm:t>
    </dgm:pt>
    <dgm:pt modelId="{E472BFB8-4AFD-4C83-91EC-0DCF29EAD577}" type="parTrans" cxnId="{19811031-AFF5-48AE-BFE7-002A680A043C}">
      <dgm:prSet/>
      <dgm:spPr/>
      <dgm:t>
        <a:bodyPr/>
        <a:lstStyle/>
        <a:p>
          <a:endParaRPr lang="en-US"/>
        </a:p>
      </dgm:t>
    </dgm:pt>
    <dgm:pt modelId="{8A9D28C3-4D24-4423-B5F1-0523F82B3663}" type="sibTrans" cxnId="{19811031-AFF5-48AE-BFE7-002A680A043C}">
      <dgm:prSet/>
      <dgm:spPr/>
      <dgm:t>
        <a:bodyPr/>
        <a:lstStyle/>
        <a:p>
          <a:endParaRPr lang="en-US"/>
        </a:p>
      </dgm:t>
    </dgm:pt>
    <dgm:pt modelId="{28DAA171-0199-48EF-9047-6796F957D4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expenditures for $50,000 and above.</a:t>
          </a:r>
        </a:p>
      </dgm:t>
    </dgm:pt>
    <dgm:pt modelId="{6386E2C3-38B5-49EA-B30A-77B808F76BF8}" type="parTrans" cxnId="{B9921543-3364-486F-81DB-F5DCCE1C74F5}">
      <dgm:prSet/>
      <dgm:spPr/>
      <dgm:t>
        <a:bodyPr/>
        <a:lstStyle/>
        <a:p>
          <a:endParaRPr lang="en-US"/>
        </a:p>
      </dgm:t>
    </dgm:pt>
    <dgm:pt modelId="{B6D9CFC1-526A-4880-B023-65DF8FB56B59}" type="sibTrans" cxnId="{B9921543-3364-486F-81DB-F5DCCE1C74F5}">
      <dgm:prSet/>
      <dgm:spPr/>
      <dgm:t>
        <a:bodyPr/>
        <a:lstStyle/>
        <a:p>
          <a:endParaRPr lang="en-US"/>
        </a:p>
      </dgm:t>
    </dgm:pt>
    <dgm:pt modelId="{39BFF5AF-CD28-496B-8396-FA234B599C5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VPFA must approve:</a:t>
          </a:r>
        </a:p>
      </dgm:t>
    </dgm:pt>
    <dgm:pt modelId="{7BA8ECFD-F673-4785-B779-0D7C38FA8873}" type="parTrans" cxnId="{7D4C0C7C-0893-441C-BD3C-2651ACD0E080}">
      <dgm:prSet/>
      <dgm:spPr/>
      <dgm:t>
        <a:bodyPr/>
        <a:lstStyle/>
        <a:p>
          <a:endParaRPr lang="en-US"/>
        </a:p>
      </dgm:t>
    </dgm:pt>
    <dgm:pt modelId="{FF6010FC-460F-40E7-A321-3ACE3AF83260}" type="sibTrans" cxnId="{7D4C0C7C-0893-441C-BD3C-2651ACD0E080}">
      <dgm:prSet/>
      <dgm:spPr/>
      <dgm:t>
        <a:bodyPr/>
        <a:lstStyle/>
        <a:p>
          <a:endParaRPr lang="en-US"/>
        </a:p>
      </dgm:t>
    </dgm:pt>
    <dgm:pt modelId="{30E5CD7E-6622-4A69-A629-6267E97116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expenditures for $100,000 and above.</a:t>
          </a:r>
        </a:p>
      </dgm:t>
    </dgm:pt>
    <dgm:pt modelId="{E41D86AB-A855-48E6-81A9-1A9293C8A51D}" type="parTrans" cxnId="{3AC683AE-9D6F-4966-98DF-C1DB3A3FC141}">
      <dgm:prSet/>
      <dgm:spPr/>
      <dgm:t>
        <a:bodyPr/>
        <a:lstStyle/>
        <a:p>
          <a:endParaRPr lang="en-US"/>
        </a:p>
      </dgm:t>
    </dgm:pt>
    <dgm:pt modelId="{05334A2D-B93F-4F0F-9C2B-85409715423F}" type="sibTrans" cxnId="{3AC683AE-9D6F-4966-98DF-C1DB3A3FC141}">
      <dgm:prSet/>
      <dgm:spPr/>
      <dgm:t>
        <a:bodyPr/>
        <a:lstStyle/>
        <a:p>
          <a:endParaRPr lang="en-US"/>
        </a:p>
      </dgm:t>
    </dgm:pt>
    <dgm:pt modelId="{B086250B-A191-40BD-BCD9-3357FA3DF0E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 President must approve:</a:t>
          </a:r>
        </a:p>
      </dgm:t>
    </dgm:pt>
    <dgm:pt modelId="{736C1749-CE99-4D59-A3AD-2B181DA925EB}" type="parTrans" cxnId="{A14C2DB8-3D0B-4BE5-9CF9-528B4A803987}">
      <dgm:prSet/>
      <dgm:spPr/>
      <dgm:t>
        <a:bodyPr/>
        <a:lstStyle/>
        <a:p>
          <a:endParaRPr lang="en-US"/>
        </a:p>
      </dgm:t>
    </dgm:pt>
    <dgm:pt modelId="{7F24B1C6-9FAD-47D3-A030-402DFE984C9D}" type="sibTrans" cxnId="{A14C2DB8-3D0B-4BE5-9CF9-528B4A803987}">
      <dgm:prSet/>
      <dgm:spPr/>
      <dgm:t>
        <a:bodyPr/>
        <a:lstStyle/>
        <a:p>
          <a:endParaRPr lang="en-US"/>
        </a:p>
      </dgm:t>
    </dgm:pt>
    <dgm:pt modelId="{1FA8FA90-FE9F-4103-89CE-8BE68930CF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expenditures for $150,000 and above.</a:t>
          </a:r>
        </a:p>
      </dgm:t>
    </dgm:pt>
    <dgm:pt modelId="{76914EEF-A58C-4241-893B-5515864106CA}" type="parTrans" cxnId="{B080DEBB-2E49-43E2-BD3A-1DE1948FA699}">
      <dgm:prSet/>
      <dgm:spPr/>
      <dgm:t>
        <a:bodyPr/>
        <a:lstStyle/>
        <a:p>
          <a:endParaRPr lang="en-US"/>
        </a:p>
      </dgm:t>
    </dgm:pt>
    <dgm:pt modelId="{6AF7D7E5-426C-4C3D-B3F8-D8C3B680E92E}" type="sibTrans" cxnId="{B080DEBB-2E49-43E2-BD3A-1DE1948FA699}">
      <dgm:prSet/>
      <dgm:spPr/>
      <dgm:t>
        <a:bodyPr/>
        <a:lstStyle/>
        <a:p>
          <a:endParaRPr lang="en-US"/>
        </a:p>
      </dgm:t>
    </dgm:pt>
    <dgm:pt modelId="{A2D9ED87-E585-4B47-968F-E7BFC35D73B3}" type="pres">
      <dgm:prSet presAssocID="{A9B96D53-193E-4277-97C7-DA4118E6D568}" presName="root" presStyleCnt="0">
        <dgm:presLayoutVars>
          <dgm:dir/>
          <dgm:resizeHandles val="exact"/>
        </dgm:presLayoutVars>
      </dgm:prSet>
      <dgm:spPr/>
    </dgm:pt>
    <dgm:pt modelId="{C3EFBB04-14EF-48C3-8313-FA701240EA95}" type="pres">
      <dgm:prSet presAssocID="{B64209A3-2D38-4E14-987A-CEEE43913337}" presName="compNode" presStyleCnt="0"/>
      <dgm:spPr/>
    </dgm:pt>
    <dgm:pt modelId="{8A22234A-94AE-42C8-943A-4990A5142AEB}" type="pres">
      <dgm:prSet presAssocID="{B64209A3-2D38-4E14-987A-CEEE4391333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FE5A890C-9C99-4D6A-B838-64144C8F7C56}" type="pres">
      <dgm:prSet presAssocID="{B64209A3-2D38-4E14-987A-CEEE43913337}" presName="iconSpace" presStyleCnt="0"/>
      <dgm:spPr/>
    </dgm:pt>
    <dgm:pt modelId="{80C24EE3-39B8-4AAB-8952-52E6B120292D}" type="pres">
      <dgm:prSet presAssocID="{B64209A3-2D38-4E14-987A-CEEE43913337}" presName="parTx" presStyleLbl="revTx" presStyleIdx="0" presStyleCnt="6">
        <dgm:presLayoutVars>
          <dgm:chMax val="0"/>
          <dgm:chPref val="0"/>
        </dgm:presLayoutVars>
      </dgm:prSet>
      <dgm:spPr/>
    </dgm:pt>
    <dgm:pt modelId="{897F912F-772E-4E73-A3CA-697299776024}" type="pres">
      <dgm:prSet presAssocID="{B64209A3-2D38-4E14-987A-CEEE43913337}" presName="txSpace" presStyleCnt="0"/>
      <dgm:spPr/>
    </dgm:pt>
    <dgm:pt modelId="{2D221D27-355F-410A-946E-39BEA3D63E0D}" type="pres">
      <dgm:prSet presAssocID="{B64209A3-2D38-4E14-987A-CEEE43913337}" presName="desTx" presStyleLbl="revTx" presStyleIdx="1" presStyleCnt="6">
        <dgm:presLayoutVars/>
      </dgm:prSet>
      <dgm:spPr/>
    </dgm:pt>
    <dgm:pt modelId="{BA3F6E7E-CDFE-4DD1-A7A7-5485981571A1}" type="pres">
      <dgm:prSet presAssocID="{8A9D28C3-4D24-4423-B5F1-0523F82B3663}" presName="sibTrans" presStyleCnt="0"/>
      <dgm:spPr/>
    </dgm:pt>
    <dgm:pt modelId="{3EAC3505-D46F-4B9E-91CF-3E24A2F5CEA0}" type="pres">
      <dgm:prSet presAssocID="{39BFF5AF-CD28-496B-8396-FA234B599C59}" presName="compNode" presStyleCnt="0"/>
      <dgm:spPr/>
    </dgm:pt>
    <dgm:pt modelId="{2AF1408F-FA64-4FCF-A104-17EBE62107A0}" type="pres">
      <dgm:prSet presAssocID="{39BFF5AF-CD28-496B-8396-FA234B599C5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BF841C4F-2F65-49DF-8D36-68DB35D68687}" type="pres">
      <dgm:prSet presAssocID="{39BFF5AF-CD28-496B-8396-FA234B599C59}" presName="iconSpace" presStyleCnt="0"/>
      <dgm:spPr/>
    </dgm:pt>
    <dgm:pt modelId="{A278272E-6F81-496E-8AD5-0895ECB7E56D}" type="pres">
      <dgm:prSet presAssocID="{39BFF5AF-CD28-496B-8396-FA234B599C59}" presName="parTx" presStyleLbl="revTx" presStyleIdx="2" presStyleCnt="6">
        <dgm:presLayoutVars>
          <dgm:chMax val="0"/>
          <dgm:chPref val="0"/>
        </dgm:presLayoutVars>
      </dgm:prSet>
      <dgm:spPr/>
    </dgm:pt>
    <dgm:pt modelId="{08937ACD-A72F-4B5B-BEDB-060B48F9B87F}" type="pres">
      <dgm:prSet presAssocID="{39BFF5AF-CD28-496B-8396-FA234B599C59}" presName="txSpace" presStyleCnt="0"/>
      <dgm:spPr/>
    </dgm:pt>
    <dgm:pt modelId="{00E2CE2A-7B0C-4ADE-AE6A-FE61ADE9928D}" type="pres">
      <dgm:prSet presAssocID="{39BFF5AF-CD28-496B-8396-FA234B599C59}" presName="desTx" presStyleLbl="revTx" presStyleIdx="3" presStyleCnt="6">
        <dgm:presLayoutVars/>
      </dgm:prSet>
      <dgm:spPr/>
    </dgm:pt>
    <dgm:pt modelId="{48D0C4C3-F445-4BE6-8E7F-38FC8A02482C}" type="pres">
      <dgm:prSet presAssocID="{FF6010FC-460F-40E7-A321-3ACE3AF83260}" presName="sibTrans" presStyleCnt="0"/>
      <dgm:spPr/>
    </dgm:pt>
    <dgm:pt modelId="{241464D2-4663-48A2-88DF-CD55E50A27A3}" type="pres">
      <dgm:prSet presAssocID="{B086250B-A191-40BD-BCD9-3357FA3DF0E1}" presName="compNode" presStyleCnt="0"/>
      <dgm:spPr/>
    </dgm:pt>
    <dgm:pt modelId="{99F06E25-247F-4CFD-A4A1-42EC8BDF051F}" type="pres">
      <dgm:prSet presAssocID="{B086250B-A191-40BD-BCD9-3357FA3DF0E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D8E8D49-07E3-4327-8620-A139FCD356FA}" type="pres">
      <dgm:prSet presAssocID="{B086250B-A191-40BD-BCD9-3357FA3DF0E1}" presName="iconSpace" presStyleCnt="0"/>
      <dgm:spPr/>
    </dgm:pt>
    <dgm:pt modelId="{ADA941A4-B37D-4FA8-9CFE-6E41FCC943BB}" type="pres">
      <dgm:prSet presAssocID="{B086250B-A191-40BD-BCD9-3357FA3DF0E1}" presName="parTx" presStyleLbl="revTx" presStyleIdx="4" presStyleCnt="6">
        <dgm:presLayoutVars>
          <dgm:chMax val="0"/>
          <dgm:chPref val="0"/>
        </dgm:presLayoutVars>
      </dgm:prSet>
      <dgm:spPr/>
    </dgm:pt>
    <dgm:pt modelId="{4F821E4E-0665-46EB-82D2-7E299BFFF948}" type="pres">
      <dgm:prSet presAssocID="{B086250B-A191-40BD-BCD9-3357FA3DF0E1}" presName="txSpace" presStyleCnt="0"/>
      <dgm:spPr/>
    </dgm:pt>
    <dgm:pt modelId="{71614628-20D8-4EE3-A764-A7EDCC3C8240}" type="pres">
      <dgm:prSet presAssocID="{B086250B-A191-40BD-BCD9-3357FA3DF0E1}" presName="desTx" presStyleLbl="revTx" presStyleIdx="5" presStyleCnt="6">
        <dgm:presLayoutVars/>
      </dgm:prSet>
      <dgm:spPr/>
    </dgm:pt>
  </dgm:ptLst>
  <dgm:cxnLst>
    <dgm:cxn modelId="{85AFB801-AE60-41C6-ACEE-06B6EA1AF942}" type="presOf" srcId="{B086250B-A191-40BD-BCD9-3357FA3DF0E1}" destId="{ADA941A4-B37D-4FA8-9CFE-6E41FCC943BB}" srcOrd="0" destOrd="0" presId="urn:microsoft.com/office/officeart/2018/5/layout/CenteredIconLabelDescriptionList"/>
    <dgm:cxn modelId="{52107C0A-6CAC-49B7-A10C-AE96757ECD73}" type="presOf" srcId="{28DAA171-0199-48EF-9047-6796F957D4C4}" destId="{2D221D27-355F-410A-946E-39BEA3D63E0D}" srcOrd="0" destOrd="0" presId="urn:microsoft.com/office/officeart/2018/5/layout/CenteredIconLabelDescriptionList"/>
    <dgm:cxn modelId="{A9D5A227-668D-4715-B089-7DA894CC729B}" type="presOf" srcId="{39BFF5AF-CD28-496B-8396-FA234B599C59}" destId="{A278272E-6F81-496E-8AD5-0895ECB7E56D}" srcOrd="0" destOrd="0" presId="urn:microsoft.com/office/officeart/2018/5/layout/CenteredIconLabelDescriptionList"/>
    <dgm:cxn modelId="{19811031-AFF5-48AE-BFE7-002A680A043C}" srcId="{A9B96D53-193E-4277-97C7-DA4118E6D568}" destId="{B64209A3-2D38-4E14-987A-CEEE43913337}" srcOrd="0" destOrd="0" parTransId="{E472BFB8-4AFD-4C83-91EC-0DCF29EAD577}" sibTransId="{8A9D28C3-4D24-4423-B5F1-0523F82B3663}"/>
    <dgm:cxn modelId="{E9186D3E-341B-4E70-A12C-516CD4270CB5}" type="presOf" srcId="{1FA8FA90-FE9F-4103-89CE-8BE68930CF3C}" destId="{71614628-20D8-4EE3-A764-A7EDCC3C8240}" srcOrd="0" destOrd="0" presId="urn:microsoft.com/office/officeart/2018/5/layout/CenteredIconLabelDescriptionList"/>
    <dgm:cxn modelId="{B9921543-3364-486F-81DB-F5DCCE1C74F5}" srcId="{B64209A3-2D38-4E14-987A-CEEE43913337}" destId="{28DAA171-0199-48EF-9047-6796F957D4C4}" srcOrd="0" destOrd="0" parTransId="{6386E2C3-38B5-49EA-B30A-77B808F76BF8}" sibTransId="{B6D9CFC1-526A-4880-B023-65DF8FB56B59}"/>
    <dgm:cxn modelId="{7D4C0C7C-0893-441C-BD3C-2651ACD0E080}" srcId="{A9B96D53-193E-4277-97C7-DA4118E6D568}" destId="{39BFF5AF-CD28-496B-8396-FA234B599C59}" srcOrd="1" destOrd="0" parTransId="{7BA8ECFD-F673-4785-B779-0D7C38FA8873}" sibTransId="{FF6010FC-460F-40E7-A321-3ACE3AF83260}"/>
    <dgm:cxn modelId="{8E38C180-6C1E-45C3-AC56-DC0FACC89A1C}" type="presOf" srcId="{B64209A3-2D38-4E14-987A-CEEE43913337}" destId="{80C24EE3-39B8-4AAB-8952-52E6B120292D}" srcOrd="0" destOrd="0" presId="urn:microsoft.com/office/officeart/2018/5/layout/CenteredIconLabelDescriptionList"/>
    <dgm:cxn modelId="{91BB8B98-D2C6-4D47-844D-7B124E9B29F0}" type="presOf" srcId="{A9B96D53-193E-4277-97C7-DA4118E6D568}" destId="{A2D9ED87-E585-4B47-968F-E7BFC35D73B3}" srcOrd="0" destOrd="0" presId="urn:microsoft.com/office/officeart/2018/5/layout/CenteredIconLabelDescriptionList"/>
    <dgm:cxn modelId="{3AC683AE-9D6F-4966-98DF-C1DB3A3FC141}" srcId="{39BFF5AF-CD28-496B-8396-FA234B599C59}" destId="{30E5CD7E-6622-4A69-A629-6267E9711691}" srcOrd="0" destOrd="0" parTransId="{E41D86AB-A855-48E6-81A9-1A9293C8A51D}" sibTransId="{05334A2D-B93F-4F0F-9C2B-85409715423F}"/>
    <dgm:cxn modelId="{A14C2DB8-3D0B-4BE5-9CF9-528B4A803987}" srcId="{A9B96D53-193E-4277-97C7-DA4118E6D568}" destId="{B086250B-A191-40BD-BCD9-3357FA3DF0E1}" srcOrd="2" destOrd="0" parTransId="{736C1749-CE99-4D59-A3AD-2B181DA925EB}" sibTransId="{7F24B1C6-9FAD-47D3-A030-402DFE984C9D}"/>
    <dgm:cxn modelId="{B080DEBB-2E49-43E2-BD3A-1DE1948FA699}" srcId="{B086250B-A191-40BD-BCD9-3357FA3DF0E1}" destId="{1FA8FA90-FE9F-4103-89CE-8BE68930CF3C}" srcOrd="0" destOrd="0" parTransId="{76914EEF-A58C-4241-893B-5515864106CA}" sibTransId="{6AF7D7E5-426C-4C3D-B3F8-D8C3B680E92E}"/>
    <dgm:cxn modelId="{F12DACFD-C46F-4994-B648-ED225EF9846E}" type="presOf" srcId="{30E5CD7E-6622-4A69-A629-6267E9711691}" destId="{00E2CE2A-7B0C-4ADE-AE6A-FE61ADE9928D}" srcOrd="0" destOrd="0" presId="urn:microsoft.com/office/officeart/2018/5/layout/CenteredIconLabelDescriptionList"/>
    <dgm:cxn modelId="{39AA3405-3C84-4D41-A798-D6D189258816}" type="presParOf" srcId="{A2D9ED87-E585-4B47-968F-E7BFC35D73B3}" destId="{C3EFBB04-14EF-48C3-8313-FA701240EA95}" srcOrd="0" destOrd="0" presId="urn:microsoft.com/office/officeart/2018/5/layout/CenteredIconLabelDescriptionList"/>
    <dgm:cxn modelId="{C51D6DFE-6FEB-4F1F-8F1B-542345857FD6}" type="presParOf" srcId="{C3EFBB04-14EF-48C3-8313-FA701240EA95}" destId="{8A22234A-94AE-42C8-943A-4990A5142AEB}" srcOrd="0" destOrd="0" presId="urn:microsoft.com/office/officeart/2018/5/layout/CenteredIconLabelDescriptionList"/>
    <dgm:cxn modelId="{D903CFDA-042F-4083-8C58-96F28DFA8695}" type="presParOf" srcId="{C3EFBB04-14EF-48C3-8313-FA701240EA95}" destId="{FE5A890C-9C99-4D6A-B838-64144C8F7C56}" srcOrd="1" destOrd="0" presId="urn:microsoft.com/office/officeart/2018/5/layout/CenteredIconLabelDescriptionList"/>
    <dgm:cxn modelId="{CEB90445-12D4-4CA7-BE8C-5889F2A47135}" type="presParOf" srcId="{C3EFBB04-14EF-48C3-8313-FA701240EA95}" destId="{80C24EE3-39B8-4AAB-8952-52E6B120292D}" srcOrd="2" destOrd="0" presId="urn:microsoft.com/office/officeart/2018/5/layout/CenteredIconLabelDescriptionList"/>
    <dgm:cxn modelId="{7A084F7E-5200-4DC8-98EC-63E8CC8AE9D5}" type="presParOf" srcId="{C3EFBB04-14EF-48C3-8313-FA701240EA95}" destId="{897F912F-772E-4E73-A3CA-697299776024}" srcOrd="3" destOrd="0" presId="urn:microsoft.com/office/officeart/2018/5/layout/CenteredIconLabelDescriptionList"/>
    <dgm:cxn modelId="{ADC9EEA2-49F3-4ADD-B2F8-64C8FBE8A643}" type="presParOf" srcId="{C3EFBB04-14EF-48C3-8313-FA701240EA95}" destId="{2D221D27-355F-410A-946E-39BEA3D63E0D}" srcOrd="4" destOrd="0" presId="urn:microsoft.com/office/officeart/2018/5/layout/CenteredIconLabelDescriptionList"/>
    <dgm:cxn modelId="{86ABD1EF-AA59-40DD-8C88-D53EE1EF9F1E}" type="presParOf" srcId="{A2D9ED87-E585-4B47-968F-E7BFC35D73B3}" destId="{BA3F6E7E-CDFE-4DD1-A7A7-5485981571A1}" srcOrd="1" destOrd="0" presId="urn:microsoft.com/office/officeart/2018/5/layout/CenteredIconLabelDescriptionList"/>
    <dgm:cxn modelId="{5E1E7A4D-1CA8-477F-9D46-25638037BEE9}" type="presParOf" srcId="{A2D9ED87-E585-4B47-968F-E7BFC35D73B3}" destId="{3EAC3505-D46F-4B9E-91CF-3E24A2F5CEA0}" srcOrd="2" destOrd="0" presId="urn:microsoft.com/office/officeart/2018/5/layout/CenteredIconLabelDescriptionList"/>
    <dgm:cxn modelId="{5266AF2F-E791-471C-ADD6-A2CA0C9EED66}" type="presParOf" srcId="{3EAC3505-D46F-4B9E-91CF-3E24A2F5CEA0}" destId="{2AF1408F-FA64-4FCF-A104-17EBE62107A0}" srcOrd="0" destOrd="0" presId="urn:microsoft.com/office/officeart/2018/5/layout/CenteredIconLabelDescriptionList"/>
    <dgm:cxn modelId="{9F6103AB-C8E9-412F-BBDA-473B5608D323}" type="presParOf" srcId="{3EAC3505-D46F-4B9E-91CF-3E24A2F5CEA0}" destId="{BF841C4F-2F65-49DF-8D36-68DB35D68687}" srcOrd="1" destOrd="0" presId="urn:microsoft.com/office/officeart/2018/5/layout/CenteredIconLabelDescriptionList"/>
    <dgm:cxn modelId="{9CB18372-DEF7-4EAD-84DC-16A3F4E55B97}" type="presParOf" srcId="{3EAC3505-D46F-4B9E-91CF-3E24A2F5CEA0}" destId="{A278272E-6F81-496E-8AD5-0895ECB7E56D}" srcOrd="2" destOrd="0" presId="urn:microsoft.com/office/officeart/2018/5/layout/CenteredIconLabelDescriptionList"/>
    <dgm:cxn modelId="{ECF69E30-B2EE-46DE-AD2B-81567171763B}" type="presParOf" srcId="{3EAC3505-D46F-4B9E-91CF-3E24A2F5CEA0}" destId="{08937ACD-A72F-4B5B-BEDB-060B48F9B87F}" srcOrd="3" destOrd="0" presId="urn:microsoft.com/office/officeart/2018/5/layout/CenteredIconLabelDescriptionList"/>
    <dgm:cxn modelId="{749AEC0C-282D-4CFB-8F72-BDB624263E2D}" type="presParOf" srcId="{3EAC3505-D46F-4B9E-91CF-3E24A2F5CEA0}" destId="{00E2CE2A-7B0C-4ADE-AE6A-FE61ADE9928D}" srcOrd="4" destOrd="0" presId="urn:microsoft.com/office/officeart/2018/5/layout/CenteredIconLabelDescriptionList"/>
    <dgm:cxn modelId="{A99A1967-25F1-4401-B6F9-2BBC1D6CC4E3}" type="presParOf" srcId="{A2D9ED87-E585-4B47-968F-E7BFC35D73B3}" destId="{48D0C4C3-F445-4BE6-8E7F-38FC8A02482C}" srcOrd="3" destOrd="0" presId="urn:microsoft.com/office/officeart/2018/5/layout/CenteredIconLabelDescriptionList"/>
    <dgm:cxn modelId="{D189E568-19CF-406B-AB2B-1E5EAA62339A}" type="presParOf" srcId="{A2D9ED87-E585-4B47-968F-E7BFC35D73B3}" destId="{241464D2-4663-48A2-88DF-CD55E50A27A3}" srcOrd="4" destOrd="0" presId="urn:microsoft.com/office/officeart/2018/5/layout/CenteredIconLabelDescriptionList"/>
    <dgm:cxn modelId="{6AD8B590-C3B7-494C-B7EC-F6E4FA83616E}" type="presParOf" srcId="{241464D2-4663-48A2-88DF-CD55E50A27A3}" destId="{99F06E25-247F-4CFD-A4A1-42EC8BDF051F}" srcOrd="0" destOrd="0" presId="urn:microsoft.com/office/officeart/2018/5/layout/CenteredIconLabelDescriptionList"/>
    <dgm:cxn modelId="{B20900EC-94B0-46A5-B7F3-F6C7212B3A77}" type="presParOf" srcId="{241464D2-4663-48A2-88DF-CD55E50A27A3}" destId="{7D8E8D49-07E3-4327-8620-A139FCD356FA}" srcOrd="1" destOrd="0" presId="urn:microsoft.com/office/officeart/2018/5/layout/CenteredIconLabelDescriptionList"/>
    <dgm:cxn modelId="{1B946253-CD61-4306-A63E-DB21E1D25DA9}" type="presParOf" srcId="{241464D2-4663-48A2-88DF-CD55E50A27A3}" destId="{ADA941A4-B37D-4FA8-9CFE-6E41FCC943BB}" srcOrd="2" destOrd="0" presId="urn:microsoft.com/office/officeart/2018/5/layout/CenteredIconLabelDescriptionList"/>
    <dgm:cxn modelId="{C156DFC2-5DB7-4364-B037-D688469393D5}" type="presParOf" srcId="{241464D2-4663-48A2-88DF-CD55E50A27A3}" destId="{4F821E4E-0665-46EB-82D2-7E299BFFF948}" srcOrd="3" destOrd="0" presId="urn:microsoft.com/office/officeart/2018/5/layout/CenteredIconLabelDescriptionList"/>
    <dgm:cxn modelId="{6AF9ED99-EEC8-47A9-A5AE-8CF11CF55080}" type="presParOf" srcId="{241464D2-4663-48A2-88DF-CD55E50A27A3}" destId="{71614628-20D8-4EE3-A764-A7EDCC3C8240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3056E5-0EE8-491A-B07E-E88031CDDD36}" type="doc">
      <dgm:prSet loTypeId="urn:microsoft.com/office/officeart/2005/8/layout/h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62CD3D5-048A-4B29-8875-DF952AFE9650}">
      <dgm:prSet/>
      <dgm:spPr/>
      <dgm:t>
        <a:bodyPr/>
        <a:lstStyle/>
        <a:p>
          <a:r>
            <a:rPr lang="en-US"/>
            <a:t>Requests for Quotes (RFQs)</a:t>
          </a:r>
        </a:p>
      </dgm:t>
    </dgm:pt>
    <dgm:pt modelId="{99F16F3B-D833-4F88-9B90-F3F2D72D7A43}" type="parTrans" cxnId="{4A3A2D46-8807-4185-9373-9A2E5E4ED77F}">
      <dgm:prSet/>
      <dgm:spPr/>
      <dgm:t>
        <a:bodyPr/>
        <a:lstStyle/>
        <a:p>
          <a:endParaRPr lang="en-US"/>
        </a:p>
      </dgm:t>
    </dgm:pt>
    <dgm:pt modelId="{90ECFFC4-3C53-4EBB-ADB3-E8AFCA71BB9C}" type="sibTrans" cxnId="{4A3A2D46-8807-4185-9373-9A2E5E4ED77F}">
      <dgm:prSet/>
      <dgm:spPr/>
      <dgm:t>
        <a:bodyPr/>
        <a:lstStyle/>
        <a:p>
          <a:endParaRPr lang="en-US"/>
        </a:p>
      </dgm:t>
    </dgm:pt>
    <dgm:pt modelId="{00D5CA81-254E-4BA3-B7D9-DBFB31EB57A8}">
      <dgm:prSet/>
      <dgm:spPr/>
      <dgm:t>
        <a:bodyPr/>
        <a:lstStyle/>
        <a:p>
          <a:r>
            <a:rPr lang="en-US"/>
            <a:t>Over $5,000, equal or less than $50,000.</a:t>
          </a:r>
        </a:p>
      </dgm:t>
    </dgm:pt>
    <dgm:pt modelId="{FFF458EB-81F8-491B-899D-E30F332426F2}" type="parTrans" cxnId="{5690311D-7A72-498B-8A6D-BBFE28CFA4F1}">
      <dgm:prSet/>
      <dgm:spPr/>
      <dgm:t>
        <a:bodyPr/>
        <a:lstStyle/>
        <a:p>
          <a:endParaRPr lang="en-US"/>
        </a:p>
      </dgm:t>
    </dgm:pt>
    <dgm:pt modelId="{17473AA5-A2CA-4CA8-A15F-94847B2FC75D}" type="sibTrans" cxnId="{5690311D-7A72-498B-8A6D-BBFE28CFA4F1}">
      <dgm:prSet/>
      <dgm:spPr/>
      <dgm:t>
        <a:bodyPr/>
        <a:lstStyle/>
        <a:p>
          <a:endParaRPr lang="en-US"/>
        </a:p>
      </dgm:t>
    </dgm:pt>
    <dgm:pt modelId="{F3CBA035-F000-4A69-8D6A-AC70A5BB5E80}">
      <dgm:prSet/>
      <dgm:spPr/>
      <dgm:t>
        <a:bodyPr/>
        <a:lstStyle/>
        <a:p>
          <a:r>
            <a:rPr lang="en-US"/>
            <a:t>Sent to three (3) or more known vendors.</a:t>
          </a:r>
        </a:p>
      </dgm:t>
    </dgm:pt>
    <dgm:pt modelId="{2B5E02F9-F4B6-4CE5-B538-C7DEDDFF6417}" type="parTrans" cxnId="{2AB35091-541D-4378-8FAF-B225E5F8847A}">
      <dgm:prSet/>
      <dgm:spPr/>
      <dgm:t>
        <a:bodyPr/>
        <a:lstStyle/>
        <a:p>
          <a:endParaRPr lang="en-US"/>
        </a:p>
      </dgm:t>
    </dgm:pt>
    <dgm:pt modelId="{F90A57D1-2AED-44EF-8028-E9DCF0B9CA79}" type="sibTrans" cxnId="{2AB35091-541D-4378-8FAF-B225E5F8847A}">
      <dgm:prSet/>
      <dgm:spPr/>
      <dgm:t>
        <a:bodyPr/>
        <a:lstStyle/>
        <a:p>
          <a:endParaRPr lang="en-US"/>
        </a:p>
      </dgm:t>
    </dgm:pt>
    <dgm:pt modelId="{83E5A877-2622-48DB-8C18-D973FCDCF786}">
      <dgm:prSet/>
      <dgm:spPr/>
      <dgm:t>
        <a:bodyPr/>
        <a:lstStyle/>
        <a:p>
          <a:r>
            <a:rPr lang="en-US"/>
            <a:t>May be completed by the department with purchasing approval</a:t>
          </a:r>
        </a:p>
      </dgm:t>
    </dgm:pt>
    <dgm:pt modelId="{778A450A-3B76-4BEE-9C2D-188CA3B1E9A0}" type="parTrans" cxnId="{BE4D7C32-4276-44D5-87ED-294AB64DEB18}">
      <dgm:prSet/>
      <dgm:spPr/>
      <dgm:t>
        <a:bodyPr/>
        <a:lstStyle/>
        <a:p>
          <a:endParaRPr lang="en-US"/>
        </a:p>
      </dgm:t>
    </dgm:pt>
    <dgm:pt modelId="{29F830B6-14FE-452F-9A63-DDD38388EB2E}" type="sibTrans" cxnId="{BE4D7C32-4276-44D5-87ED-294AB64DEB18}">
      <dgm:prSet/>
      <dgm:spPr/>
      <dgm:t>
        <a:bodyPr/>
        <a:lstStyle/>
        <a:p>
          <a:endParaRPr lang="en-US"/>
        </a:p>
      </dgm:t>
    </dgm:pt>
    <dgm:pt modelId="{867CF243-0A5C-435E-9F7C-51C7F89DCF89}">
      <dgm:prSet/>
      <dgm:spPr/>
      <dgm:t>
        <a:bodyPr/>
        <a:lstStyle/>
        <a:p>
          <a:r>
            <a:rPr lang="en-US"/>
            <a:t>Upload copies of quotes received</a:t>
          </a:r>
        </a:p>
      </dgm:t>
    </dgm:pt>
    <dgm:pt modelId="{1EF8254D-3BCE-43A1-B9E2-BBF69AE3F16D}" type="parTrans" cxnId="{DD2F7AE8-57F4-4797-B1E4-3EB3080B0B50}">
      <dgm:prSet/>
      <dgm:spPr/>
      <dgm:t>
        <a:bodyPr/>
        <a:lstStyle/>
        <a:p>
          <a:endParaRPr lang="en-US"/>
        </a:p>
      </dgm:t>
    </dgm:pt>
    <dgm:pt modelId="{A218F8AF-3845-46C5-A97D-38DAD02E04AD}" type="sibTrans" cxnId="{DD2F7AE8-57F4-4797-B1E4-3EB3080B0B50}">
      <dgm:prSet/>
      <dgm:spPr/>
      <dgm:t>
        <a:bodyPr/>
        <a:lstStyle/>
        <a:p>
          <a:endParaRPr lang="en-US"/>
        </a:p>
      </dgm:t>
    </dgm:pt>
    <dgm:pt modelId="{9AB1126E-D008-4125-94C8-1CFFA4E9AD68}">
      <dgm:prSet/>
      <dgm:spPr/>
      <dgm:t>
        <a:bodyPr/>
        <a:lstStyle/>
        <a:p>
          <a:r>
            <a:rPr lang="en-US"/>
            <a:t>Invitations for Bids (IFBs)</a:t>
          </a:r>
        </a:p>
      </dgm:t>
    </dgm:pt>
    <dgm:pt modelId="{C404FE14-71D7-4C50-83DB-D1D286A9240B}" type="parTrans" cxnId="{CC83E53B-B031-4595-A46F-3A18C564DEAE}">
      <dgm:prSet/>
      <dgm:spPr/>
      <dgm:t>
        <a:bodyPr/>
        <a:lstStyle/>
        <a:p>
          <a:endParaRPr lang="en-US"/>
        </a:p>
      </dgm:t>
    </dgm:pt>
    <dgm:pt modelId="{0198DB4B-EED1-4ABF-9CFE-AAC0FA890238}" type="sibTrans" cxnId="{CC83E53B-B031-4595-A46F-3A18C564DEAE}">
      <dgm:prSet/>
      <dgm:spPr/>
      <dgm:t>
        <a:bodyPr/>
        <a:lstStyle/>
        <a:p>
          <a:endParaRPr lang="en-US"/>
        </a:p>
      </dgm:t>
    </dgm:pt>
    <dgm:pt modelId="{DC035D67-B786-405A-B01C-5A4B5F849A1F}">
      <dgm:prSet/>
      <dgm:spPr/>
      <dgm:t>
        <a:bodyPr/>
        <a:lstStyle/>
        <a:p>
          <a:r>
            <a:rPr lang="en-US"/>
            <a:t>Over $50,000.</a:t>
          </a:r>
        </a:p>
      </dgm:t>
    </dgm:pt>
    <dgm:pt modelId="{63A13199-B7E7-4226-9692-0578E144AC57}" type="parTrans" cxnId="{5865FCD9-1D22-4426-8085-C3DB504CA4E4}">
      <dgm:prSet/>
      <dgm:spPr/>
      <dgm:t>
        <a:bodyPr/>
        <a:lstStyle/>
        <a:p>
          <a:endParaRPr lang="en-US"/>
        </a:p>
      </dgm:t>
    </dgm:pt>
    <dgm:pt modelId="{0A25DB35-AFA1-4CB6-9B34-516B156C45C0}" type="sibTrans" cxnId="{5865FCD9-1D22-4426-8085-C3DB504CA4E4}">
      <dgm:prSet/>
      <dgm:spPr/>
      <dgm:t>
        <a:bodyPr/>
        <a:lstStyle/>
        <a:p>
          <a:endParaRPr lang="en-US"/>
        </a:p>
      </dgm:t>
    </dgm:pt>
    <dgm:pt modelId="{DB636A4A-54CD-4299-9C18-5006C3C2B0D6}">
      <dgm:prSet/>
      <dgm:spPr/>
      <dgm:t>
        <a:bodyPr/>
        <a:lstStyle/>
        <a:p>
          <a:r>
            <a:rPr lang="en-US"/>
            <a:t>Posted online</a:t>
          </a:r>
        </a:p>
      </dgm:t>
    </dgm:pt>
    <dgm:pt modelId="{0FAD9A77-5C5C-449B-811E-7C65F3F692B0}" type="parTrans" cxnId="{DC5FD42D-BFE6-4BCB-8F10-5B1643294757}">
      <dgm:prSet/>
      <dgm:spPr/>
      <dgm:t>
        <a:bodyPr/>
        <a:lstStyle/>
        <a:p>
          <a:endParaRPr lang="en-US"/>
        </a:p>
      </dgm:t>
    </dgm:pt>
    <dgm:pt modelId="{DFF2D76E-818C-423B-9CF9-4BBE2448EA4C}" type="sibTrans" cxnId="{DC5FD42D-BFE6-4BCB-8F10-5B1643294757}">
      <dgm:prSet/>
      <dgm:spPr/>
      <dgm:t>
        <a:bodyPr/>
        <a:lstStyle/>
        <a:p>
          <a:endParaRPr lang="en-US"/>
        </a:p>
      </dgm:t>
    </dgm:pt>
    <dgm:pt modelId="{C9A93D7C-2CB1-4E07-82C7-E32831FA92DC}">
      <dgm:prSet/>
      <dgm:spPr/>
      <dgm:t>
        <a:bodyPr/>
        <a:lstStyle/>
        <a:p>
          <a:r>
            <a:rPr lang="en-US"/>
            <a:t>Minimum of 7 days</a:t>
          </a:r>
        </a:p>
      </dgm:t>
    </dgm:pt>
    <dgm:pt modelId="{B65C5951-F1B3-41B4-930E-CC4A22FF421E}" type="parTrans" cxnId="{375C039E-DFF8-4450-B5E0-82B4CB7B7D10}">
      <dgm:prSet/>
      <dgm:spPr/>
      <dgm:t>
        <a:bodyPr/>
        <a:lstStyle/>
        <a:p>
          <a:endParaRPr lang="en-US"/>
        </a:p>
      </dgm:t>
    </dgm:pt>
    <dgm:pt modelId="{61B9919B-1A34-4126-9C22-549EEDD55A57}" type="sibTrans" cxnId="{375C039E-DFF8-4450-B5E0-82B4CB7B7D10}">
      <dgm:prSet/>
      <dgm:spPr/>
      <dgm:t>
        <a:bodyPr/>
        <a:lstStyle/>
        <a:p>
          <a:endParaRPr lang="en-US"/>
        </a:p>
      </dgm:t>
    </dgm:pt>
    <dgm:pt modelId="{F53FFA2D-7B98-4D59-8412-835AFCB01682}">
      <dgm:prSet/>
      <dgm:spPr/>
      <dgm:t>
        <a:bodyPr/>
        <a:lstStyle/>
        <a:p>
          <a:r>
            <a:rPr lang="en-US"/>
            <a:t>Must be completed by Purchasing</a:t>
          </a:r>
        </a:p>
      </dgm:t>
    </dgm:pt>
    <dgm:pt modelId="{4077FF7D-A2E3-43BD-B194-980EF60020A5}" type="parTrans" cxnId="{703AC718-B1BA-4BDC-B462-87A597B16E99}">
      <dgm:prSet/>
      <dgm:spPr/>
      <dgm:t>
        <a:bodyPr/>
        <a:lstStyle/>
        <a:p>
          <a:endParaRPr lang="en-US"/>
        </a:p>
      </dgm:t>
    </dgm:pt>
    <dgm:pt modelId="{055B5F30-101C-4DC7-8811-6016EB27CEF3}" type="sibTrans" cxnId="{703AC718-B1BA-4BDC-B462-87A597B16E99}">
      <dgm:prSet/>
      <dgm:spPr/>
      <dgm:t>
        <a:bodyPr/>
        <a:lstStyle/>
        <a:p>
          <a:endParaRPr lang="en-US"/>
        </a:p>
      </dgm:t>
    </dgm:pt>
    <dgm:pt modelId="{E6FD9E98-7CBB-476E-A064-4603CF139B9C}">
      <dgm:prSet/>
      <dgm:spPr/>
      <dgm:t>
        <a:bodyPr/>
        <a:lstStyle/>
        <a:p>
          <a:r>
            <a:rPr lang="en-US"/>
            <a:t>Include specs in Requisition</a:t>
          </a:r>
        </a:p>
      </dgm:t>
    </dgm:pt>
    <dgm:pt modelId="{14674513-8156-4FE4-A429-B5BF4C7B53FB}" type="parTrans" cxnId="{12C3CCF8-5EB1-416D-89C9-00DCA8580A22}">
      <dgm:prSet/>
      <dgm:spPr/>
      <dgm:t>
        <a:bodyPr/>
        <a:lstStyle/>
        <a:p>
          <a:endParaRPr lang="en-US"/>
        </a:p>
      </dgm:t>
    </dgm:pt>
    <dgm:pt modelId="{A13FE3BF-2526-44BF-9CF0-A40818BE4482}" type="sibTrans" cxnId="{12C3CCF8-5EB1-416D-89C9-00DCA8580A22}">
      <dgm:prSet/>
      <dgm:spPr/>
      <dgm:t>
        <a:bodyPr/>
        <a:lstStyle/>
        <a:p>
          <a:endParaRPr lang="en-US"/>
        </a:p>
      </dgm:t>
    </dgm:pt>
    <dgm:pt modelId="{6921CA0E-B63A-4C4A-99E8-8EC0D327B4E9}" type="pres">
      <dgm:prSet presAssocID="{653056E5-0EE8-491A-B07E-E88031CDDD36}" presName="Name0" presStyleCnt="0">
        <dgm:presLayoutVars>
          <dgm:dir/>
          <dgm:animLvl val="lvl"/>
          <dgm:resizeHandles val="exact"/>
        </dgm:presLayoutVars>
      </dgm:prSet>
      <dgm:spPr/>
    </dgm:pt>
    <dgm:pt modelId="{34E1CD80-4C68-4E65-91CA-063169DB9BF9}" type="pres">
      <dgm:prSet presAssocID="{062CD3D5-048A-4B29-8875-DF952AFE9650}" presName="composite" presStyleCnt="0"/>
      <dgm:spPr/>
    </dgm:pt>
    <dgm:pt modelId="{CD7883F0-0D5A-4ABF-A0BD-AD0B21CE5D43}" type="pres">
      <dgm:prSet presAssocID="{062CD3D5-048A-4B29-8875-DF952AFE965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44F0CE5-FD0D-4792-821A-019AE0AB9D88}" type="pres">
      <dgm:prSet presAssocID="{062CD3D5-048A-4B29-8875-DF952AFE9650}" presName="desTx" presStyleLbl="alignAccFollowNode1" presStyleIdx="0" presStyleCnt="2">
        <dgm:presLayoutVars>
          <dgm:bulletEnabled val="1"/>
        </dgm:presLayoutVars>
      </dgm:prSet>
      <dgm:spPr/>
    </dgm:pt>
    <dgm:pt modelId="{BAD548FB-AA2F-4A4B-8E94-0BCD49B85AC8}" type="pres">
      <dgm:prSet presAssocID="{90ECFFC4-3C53-4EBB-ADB3-E8AFCA71BB9C}" presName="space" presStyleCnt="0"/>
      <dgm:spPr/>
    </dgm:pt>
    <dgm:pt modelId="{75101D94-869C-40C9-A8CD-E4200584D29A}" type="pres">
      <dgm:prSet presAssocID="{9AB1126E-D008-4125-94C8-1CFFA4E9AD68}" presName="composite" presStyleCnt="0"/>
      <dgm:spPr/>
    </dgm:pt>
    <dgm:pt modelId="{75FAF152-D6D2-4CFF-9386-2297FFE08C21}" type="pres">
      <dgm:prSet presAssocID="{9AB1126E-D008-4125-94C8-1CFFA4E9AD6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82018D1-6397-4419-91E3-9E4D2967A734}" type="pres">
      <dgm:prSet presAssocID="{9AB1126E-D008-4125-94C8-1CFFA4E9AD6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5042604-277D-4CC1-8C11-880EE6099B83}" type="presOf" srcId="{83E5A877-2622-48DB-8C18-D973FCDCF786}" destId="{E44F0CE5-FD0D-4792-821A-019AE0AB9D88}" srcOrd="0" destOrd="2" presId="urn:microsoft.com/office/officeart/2005/8/layout/hList1"/>
    <dgm:cxn modelId="{703AC718-B1BA-4BDC-B462-87A597B16E99}" srcId="{9AB1126E-D008-4125-94C8-1CFFA4E9AD68}" destId="{F53FFA2D-7B98-4D59-8412-835AFCB01682}" srcOrd="3" destOrd="0" parTransId="{4077FF7D-A2E3-43BD-B194-980EF60020A5}" sibTransId="{055B5F30-101C-4DC7-8811-6016EB27CEF3}"/>
    <dgm:cxn modelId="{84227C1A-E02B-44E6-BA97-8EEA26F11559}" type="presOf" srcId="{9AB1126E-D008-4125-94C8-1CFFA4E9AD68}" destId="{75FAF152-D6D2-4CFF-9386-2297FFE08C21}" srcOrd="0" destOrd="0" presId="urn:microsoft.com/office/officeart/2005/8/layout/hList1"/>
    <dgm:cxn modelId="{5690311D-7A72-498B-8A6D-BBFE28CFA4F1}" srcId="{062CD3D5-048A-4B29-8875-DF952AFE9650}" destId="{00D5CA81-254E-4BA3-B7D9-DBFB31EB57A8}" srcOrd="0" destOrd="0" parTransId="{FFF458EB-81F8-491B-899D-E30F332426F2}" sibTransId="{17473AA5-A2CA-4CA8-A15F-94847B2FC75D}"/>
    <dgm:cxn modelId="{DC5FD42D-BFE6-4BCB-8F10-5B1643294757}" srcId="{9AB1126E-D008-4125-94C8-1CFFA4E9AD68}" destId="{DB636A4A-54CD-4299-9C18-5006C3C2B0D6}" srcOrd="1" destOrd="0" parTransId="{0FAD9A77-5C5C-449B-811E-7C65F3F692B0}" sibTransId="{DFF2D76E-818C-423B-9CF9-4BBE2448EA4C}"/>
    <dgm:cxn modelId="{BE4D7C32-4276-44D5-87ED-294AB64DEB18}" srcId="{062CD3D5-048A-4B29-8875-DF952AFE9650}" destId="{83E5A877-2622-48DB-8C18-D973FCDCF786}" srcOrd="2" destOrd="0" parTransId="{778A450A-3B76-4BEE-9C2D-188CA3B1E9A0}" sibTransId="{29F830B6-14FE-452F-9A63-DDD38388EB2E}"/>
    <dgm:cxn modelId="{D3AE6334-193A-4130-ADD7-2BC06F768501}" type="presOf" srcId="{867CF243-0A5C-435E-9F7C-51C7F89DCF89}" destId="{E44F0CE5-FD0D-4792-821A-019AE0AB9D88}" srcOrd="0" destOrd="3" presId="urn:microsoft.com/office/officeart/2005/8/layout/hList1"/>
    <dgm:cxn modelId="{9A3B5937-D5B5-4BBC-B2B6-45992343CD1F}" type="presOf" srcId="{F53FFA2D-7B98-4D59-8412-835AFCB01682}" destId="{182018D1-6397-4419-91E3-9E4D2967A734}" srcOrd="0" destOrd="3" presId="urn:microsoft.com/office/officeart/2005/8/layout/hList1"/>
    <dgm:cxn modelId="{CC83E53B-B031-4595-A46F-3A18C564DEAE}" srcId="{653056E5-0EE8-491A-B07E-E88031CDDD36}" destId="{9AB1126E-D008-4125-94C8-1CFFA4E9AD68}" srcOrd="1" destOrd="0" parTransId="{C404FE14-71D7-4C50-83DB-D1D286A9240B}" sibTransId="{0198DB4B-EED1-4ABF-9CFE-AAC0FA890238}"/>
    <dgm:cxn modelId="{4A3A2D46-8807-4185-9373-9A2E5E4ED77F}" srcId="{653056E5-0EE8-491A-B07E-E88031CDDD36}" destId="{062CD3D5-048A-4B29-8875-DF952AFE9650}" srcOrd="0" destOrd="0" parTransId="{99F16F3B-D833-4F88-9B90-F3F2D72D7A43}" sibTransId="{90ECFFC4-3C53-4EBB-ADB3-E8AFCA71BB9C}"/>
    <dgm:cxn modelId="{C0C1C14A-4AA3-4CE6-821B-C427AB0DCCBF}" type="presOf" srcId="{00D5CA81-254E-4BA3-B7D9-DBFB31EB57A8}" destId="{E44F0CE5-FD0D-4792-821A-019AE0AB9D88}" srcOrd="0" destOrd="0" presId="urn:microsoft.com/office/officeart/2005/8/layout/hList1"/>
    <dgm:cxn modelId="{70DF5F6F-7C48-4750-8522-55EA81F971CA}" type="presOf" srcId="{653056E5-0EE8-491A-B07E-E88031CDDD36}" destId="{6921CA0E-B63A-4C4A-99E8-8EC0D327B4E9}" srcOrd="0" destOrd="0" presId="urn:microsoft.com/office/officeart/2005/8/layout/hList1"/>
    <dgm:cxn modelId="{15370971-FC50-4419-915C-98A79E89D29A}" type="presOf" srcId="{F3CBA035-F000-4A69-8D6A-AC70A5BB5E80}" destId="{E44F0CE5-FD0D-4792-821A-019AE0AB9D88}" srcOrd="0" destOrd="1" presId="urn:microsoft.com/office/officeart/2005/8/layout/hList1"/>
    <dgm:cxn modelId="{95751C51-2D0A-4A2A-BEC1-4EB627BB9253}" type="presOf" srcId="{062CD3D5-048A-4B29-8875-DF952AFE9650}" destId="{CD7883F0-0D5A-4ABF-A0BD-AD0B21CE5D43}" srcOrd="0" destOrd="0" presId="urn:microsoft.com/office/officeart/2005/8/layout/hList1"/>
    <dgm:cxn modelId="{7CA5828A-B6FC-4F0F-B676-620FBB2DC7DB}" type="presOf" srcId="{DC035D67-B786-405A-B01C-5A4B5F849A1F}" destId="{182018D1-6397-4419-91E3-9E4D2967A734}" srcOrd="0" destOrd="0" presId="urn:microsoft.com/office/officeart/2005/8/layout/hList1"/>
    <dgm:cxn modelId="{2AB35091-541D-4378-8FAF-B225E5F8847A}" srcId="{062CD3D5-048A-4B29-8875-DF952AFE9650}" destId="{F3CBA035-F000-4A69-8D6A-AC70A5BB5E80}" srcOrd="1" destOrd="0" parTransId="{2B5E02F9-F4B6-4CE5-B538-C7DEDDFF6417}" sibTransId="{F90A57D1-2AED-44EF-8028-E9DCF0B9CA79}"/>
    <dgm:cxn modelId="{375C039E-DFF8-4450-B5E0-82B4CB7B7D10}" srcId="{9AB1126E-D008-4125-94C8-1CFFA4E9AD68}" destId="{C9A93D7C-2CB1-4E07-82C7-E32831FA92DC}" srcOrd="2" destOrd="0" parTransId="{B65C5951-F1B3-41B4-930E-CC4A22FF421E}" sibTransId="{61B9919B-1A34-4126-9C22-549EEDD55A57}"/>
    <dgm:cxn modelId="{F26F06A2-721D-4E75-9D1A-41F4ED035702}" type="presOf" srcId="{E6FD9E98-7CBB-476E-A064-4603CF139B9C}" destId="{182018D1-6397-4419-91E3-9E4D2967A734}" srcOrd="0" destOrd="4" presId="urn:microsoft.com/office/officeart/2005/8/layout/hList1"/>
    <dgm:cxn modelId="{7F680AA7-D393-4D77-8915-9F262B6CB915}" type="presOf" srcId="{C9A93D7C-2CB1-4E07-82C7-E32831FA92DC}" destId="{182018D1-6397-4419-91E3-9E4D2967A734}" srcOrd="0" destOrd="2" presId="urn:microsoft.com/office/officeart/2005/8/layout/hList1"/>
    <dgm:cxn modelId="{8B50F3D8-1EC2-4CE1-9CB1-FFC6DF71C79B}" type="presOf" srcId="{DB636A4A-54CD-4299-9C18-5006C3C2B0D6}" destId="{182018D1-6397-4419-91E3-9E4D2967A734}" srcOrd="0" destOrd="1" presId="urn:microsoft.com/office/officeart/2005/8/layout/hList1"/>
    <dgm:cxn modelId="{5865FCD9-1D22-4426-8085-C3DB504CA4E4}" srcId="{9AB1126E-D008-4125-94C8-1CFFA4E9AD68}" destId="{DC035D67-B786-405A-B01C-5A4B5F849A1F}" srcOrd="0" destOrd="0" parTransId="{63A13199-B7E7-4226-9692-0578E144AC57}" sibTransId="{0A25DB35-AFA1-4CB6-9B34-516B156C45C0}"/>
    <dgm:cxn modelId="{DD2F7AE8-57F4-4797-B1E4-3EB3080B0B50}" srcId="{83E5A877-2622-48DB-8C18-D973FCDCF786}" destId="{867CF243-0A5C-435E-9F7C-51C7F89DCF89}" srcOrd="0" destOrd="0" parTransId="{1EF8254D-3BCE-43A1-B9E2-BBF69AE3F16D}" sibTransId="{A218F8AF-3845-46C5-A97D-38DAD02E04AD}"/>
    <dgm:cxn modelId="{12C3CCF8-5EB1-416D-89C9-00DCA8580A22}" srcId="{F53FFA2D-7B98-4D59-8412-835AFCB01682}" destId="{E6FD9E98-7CBB-476E-A064-4603CF139B9C}" srcOrd="0" destOrd="0" parTransId="{14674513-8156-4FE4-A429-B5BF4C7B53FB}" sibTransId="{A13FE3BF-2526-44BF-9CF0-A40818BE4482}"/>
    <dgm:cxn modelId="{38091A68-EE1E-49EC-B56B-3DF35E22088F}" type="presParOf" srcId="{6921CA0E-B63A-4C4A-99E8-8EC0D327B4E9}" destId="{34E1CD80-4C68-4E65-91CA-063169DB9BF9}" srcOrd="0" destOrd="0" presId="urn:microsoft.com/office/officeart/2005/8/layout/hList1"/>
    <dgm:cxn modelId="{2099EDC8-593B-44B6-A2E9-4936F6B719F2}" type="presParOf" srcId="{34E1CD80-4C68-4E65-91CA-063169DB9BF9}" destId="{CD7883F0-0D5A-4ABF-A0BD-AD0B21CE5D43}" srcOrd="0" destOrd="0" presId="urn:microsoft.com/office/officeart/2005/8/layout/hList1"/>
    <dgm:cxn modelId="{01BA8F36-B003-4F59-BFCC-8A890A939601}" type="presParOf" srcId="{34E1CD80-4C68-4E65-91CA-063169DB9BF9}" destId="{E44F0CE5-FD0D-4792-821A-019AE0AB9D88}" srcOrd="1" destOrd="0" presId="urn:microsoft.com/office/officeart/2005/8/layout/hList1"/>
    <dgm:cxn modelId="{0C8537E6-22FE-4757-87A5-6FB7E9C90B5F}" type="presParOf" srcId="{6921CA0E-B63A-4C4A-99E8-8EC0D327B4E9}" destId="{BAD548FB-AA2F-4A4B-8E94-0BCD49B85AC8}" srcOrd="1" destOrd="0" presId="urn:microsoft.com/office/officeart/2005/8/layout/hList1"/>
    <dgm:cxn modelId="{0C3D054D-13A4-4186-B92A-9A0C6D8320B9}" type="presParOf" srcId="{6921CA0E-B63A-4C4A-99E8-8EC0D327B4E9}" destId="{75101D94-869C-40C9-A8CD-E4200584D29A}" srcOrd="2" destOrd="0" presId="urn:microsoft.com/office/officeart/2005/8/layout/hList1"/>
    <dgm:cxn modelId="{A3EED034-595F-40C2-BBCC-AAED37131E74}" type="presParOf" srcId="{75101D94-869C-40C9-A8CD-E4200584D29A}" destId="{75FAF152-D6D2-4CFF-9386-2297FFE08C21}" srcOrd="0" destOrd="0" presId="urn:microsoft.com/office/officeart/2005/8/layout/hList1"/>
    <dgm:cxn modelId="{FAEB4AF3-2D36-4EAF-BF07-86538B2D0D79}" type="presParOf" srcId="{75101D94-869C-40C9-A8CD-E4200584D29A}" destId="{182018D1-6397-4419-91E3-9E4D2967A73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E4B1DF-5762-4EC2-BE6B-D5552DC0374F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2B0637B-0979-46D1-A803-13CC8DD8002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Sole source procurement may be used when a requirement is only reasonably available from a single supplier</a:t>
          </a:r>
        </a:p>
      </dgm:t>
    </dgm:pt>
    <dgm:pt modelId="{CA3EA054-B414-413B-9545-10AB534CEEBF}" type="parTrans" cxnId="{D0199D5E-92E4-4AC8-95E4-05112413C46B}">
      <dgm:prSet/>
      <dgm:spPr/>
      <dgm:t>
        <a:bodyPr/>
        <a:lstStyle/>
        <a:p>
          <a:endParaRPr lang="en-US"/>
        </a:p>
      </dgm:t>
    </dgm:pt>
    <dgm:pt modelId="{7863D610-0A1F-4ADA-8448-753E115F164B}" type="sibTrans" cxnId="{D0199D5E-92E4-4AC8-95E4-05112413C46B}">
      <dgm:prSet/>
      <dgm:spPr/>
      <dgm:t>
        <a:bodyPr/>
        <a:lstStyle/>
        <a:p>
          <a:endParaRPr lang="en-US"/>
        </a:p>
      </dgm:t>
    </dgm:pt>
    <dgm:pt modelId="{4C32F0C6-693F-4704-A7C3-F223DBE411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Availability</a:t>
          </a:r>
        </a:p>
      </dgm:t>
    </dgm:pt>
    <dgm:pt modelId="{6AA14AFA-E2B7-40A0-9BCA-7B8DDBE46EC8}" type="parTrans" cxnId="{747C9D5E-9334-4156-9E23-B410216838AE}">
      <dgm:prSet/>
      <dgm:spPr/>
      <dgm:t>
        <a:bodyPr/>
        <a:lstStyle/>
        <a:p>
          <a:endParaRPr lang="en-US"/>
        </a:p>
      </dgm:t>
    </dgm:pt>
    <dgm:pt modelId="{F9E7A2D4-9012-4E95-82CB-3C88205AB618}" type="sibTrans" cxnId="{747C9D5E-9334-4156-9E23-B410216838AE}">
      <dgm:prSet/>
      <dgm:spPr/>
      <dgm:t>
        <a:bodyPr/>
        <a:lstStyle/>
        <a:p>
          <a:endParaRPr lang="en-US"/>
        </a:p>
      </dgm:t>
    </dgm:pt>
    <dgm:pt modelId="{6530B500-1189-4735-A350-7B4CA19C5B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Compatibility</a:t>
          </a:r>
        </a:p>
      </dgm:t>
    </dgm:pt>
    <dgm:pt modelId="{76A95980-9836-40AC-9B66-EAAD253F8A0C}" type="parTrans" cxnId="{6491938F-9F30-4268-94BD-AC86C0FF2E89}">
      <dgm:prSet/>
      <dgm:spPr/>
      <dgm:t>
        <a:bodyPr/>
        <a:lstStyle/>
        <a:p>
          <a:endParaRPr lang="en-US"/>
        </a:p>
      </dgm:t>
    </dgm:pt>
    <dgm:pt modelId="{7D3A9110-6151-40ED-98B3-247BA06741F1}" type="sibTrans" cxnId="{6491938F-9F30-4268-94BD-AC86C0FF2E89}">
      <dgm:prSet/>
      <dgm:spPr/>
      <dgm:t>
        <a:bodyPr/>
        <a:lstStyle/>
        <a:p>
          <a:endParaRPr lang="en-US"/>
        </a:p>
      </dgm:t>
    </dgm:pt>
    <dgm:pt modelId="{76706561-12D3-4E2F-B6CF-B1E55957E3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Transition costs</a:t>
          </a:r>
        </a:p>
      </dgm:t>
    </dgm:pt>
    <dgm:pt modelId="{F623CE30-83BA-4063-8C13-EC367C943FC0}" type="parTrans" cxnId="{C1D37CD4-C8AE-403F-8E26-877397130283}">
      <dgm:prSet/>
      <dgm:spPr/>
      <dgm:t>
        <a:bodyPr/>
        <a:lstStyle/>
        <a:p>
          <a:endParaRPr lang="en-US"/>
        </a:p>
      </dgm:t>
    </dgm:pt>
    <dgm:pt modelId="{5D8C947D-6DF9-470A-951A-E6BBF29B1903}" type="sibTrans" cxnId="{C1D37CD4-C8AE-403F-8E26-877397130283}">
      <dgm:prSet/>
      <dgm:spPr/>
      <dgm:t>
        <a:bodyPr/>
        <a:lstStyle/>
        <a:p>
          <a:endParaRPr lang="en-US"/>
        </a:p>
      </dgm:t>
    </dgm:pt>
    <dgm:pt modelId="{375D0E68-115B-4AE7-AA6D-9AEB1495C87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Require justification</a:t>
          </a:r>
        </a:p>
      </dgm:t>
    </dgm:pt>
    <dgm:pt modelId="{2FA24290-42F1-4D05-B873-85617E9D0919}" type="parTrans" cxnId="{FBE7DC7A-F9D7-4D1C-8499-1088E689A272}">
      <dgm:prSet/>
      <dgm:spPr/>
      <dgm:t>
        <a:bodyPr/>
        <a:lstStyle/>
        <a:p>
          <a:endParaRPr lang="en-US"/>
        </a:p>
      </dgm:t>
    </dgm:pt>
    <dgm:pt modelId="{BE6C2EAD-9906-447D-A0C4-41CA77FE18BF}" type="sibTrans" cxnId="{FBE7DC7A-F9D7-4D1C-8499-1088E689A272}">
      <dgm:prSet/>
      <dgm:spPr/>
      <dgm:t>
        <a:bodyPr/>
        <a:lstStyle/>
        <a:p>
          <a:endParaRPr lang="en-US"/>
        </a:p>
      </dgm:t>
    </dgm:pt>
    <dgm:pt modelId="{B629BDAA-0BA4-4D0C-BF57-D7EE31E171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Sole Source Justification Form</a:t>
          </a:r>
        </a:p>
      </dgm:t>
    </dgm:pt>
    <dgm:pt modelId="{1540A944-5967-41EA-AA34-A8F9FF73D84C}" type="parTrans" cxnId="{DBC32E40-755F-4B23-A7BD-C511CF77BC0E}">
      <dgm:prSet/>
      <dgm:spPr/>
      <dgm:t>
        <a:bodyPr/>
        <a:lstStyle/>
        <a:p>
          <a:endParaRPr lang="en-US"/>
        </a:p>
      </dgm:t>
    </dgm:pt>
    <dgm:pt modelId="{5CA5D979-77BF-4AC4-A412-622725D4C678}" type="sibTrans" cxnId="{DBC32E40-755F-4B23-A7BD-C511CF77BC0E}">
      <dgm:prSet/>
      <dgm:spPr/>
      <dgm:t>
        <a:bodyPr/>
        <a:lstStyle/>
        <a:p>
          <a:endParaRPr lang="en-US"/>
        </a:p>
      </dgm:t>
    </dgm:pt>
    <dgm:pt modelId="{1D0B6565-3930-425F-830D-4FE2C4F0C12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Not reasons: price, time</a:t>
          </a:r>
        </a:p>
      </dgm:t>
    </dgm:pt>
    <dgm:pt modelId="{B9CD4BC0-5818-49B9-900D-1CA4D0795BF8}" type="parTrans" cxnId="{3B844F29-761E-4D83-A619-9FFFFDB6B17C}">
      <dgm:prSet/>
      <dgm:spPr/>
      <dgm:t>
        <a:bodyPr/>
        <a:lstStyle/>
        <a:p>
          <a:endParaRPr lang="en-US"/>
        </a:p>
      </dgm:t>
    </dgm:pt>
    <dgm:pt modelId="{D05CEA90-433D-4A70-9889-C6225BA29E3A}" type="sibTrans" cxnId="{3B844F29-761E-4D83-A619-9FFFFDB6B17C}">
      <dgm:prSet/>
      <dgm:spPr/>
      <dgm:t>
        <a:bodyPr/>
        <a:lstStyle/>
        <a:p>
          <a:endParaRPr lang="en-US"/>
        </a:p>
      </dgm:t>
    </dgm:pt>
    <dgm:pt modelId="{3D38A106-980E-4E60-82BC-86053C3C7940}" type="pres">
      <dgm:prSet presAssocID="{00E4B1DF-5762-4EC2-BE6B-D5552DC0374F}" presName="root" presStyleCnt="0">
        <dgm:presLayoutVars>
          <dgm:dir/>
          <dgm:resizeHandles val="exact"/>
        </dgm:presLayoutVars>
      </dgm:prSet>
      <dgm:spPr/>
    </dgm:pt>
    <dgm:pt modelId="{3DCE032D-B0BF-4E2E-9CAD-108E17A22451}" type="pres">
      <dgm:prSet presAssocID="{32B0637B-0979-46D1-A803-13CC8DD80028}" presName="compNode" presStyleCnt="0"/>
      <dgm:spPr/>
    </dgm:pt>
    <dgm:pt modelId="{01F8FBF9-EA4A-4178-95FF-5C3F243B5DAF}" type="pres">
      <dgm:prSet presAssocID="{32B0637B-0979-46D1-A803-13CC8DD800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E9AB511-35EB-4862-94A8-3AB7540C2D82}" type="pres">
      <dgm:prSet presAssocID="{32B0637B-0979-46D1-A803-13CC8DD80028}" presName="iconSpace" presStyleCnt="0"/>
      <dgm:spPr/>
    </dgm:pt>
    <dgm:pt modelId="{3C26C99E-1CA5-4F57-BC6A-034AD51A9E0C}" type="pres">
      <dgm:prSet presAssocID="{32B0637B-0979-46D1-A803-13CC8DD80028}" presName="parTx" presStyleLbl="revTx" presStyleIdx="0" presStyleCnt="6">
        <dgm:presLayoutVars>
          <dgm:chMax val="0"/>
          <dgm:chPref val="0"/>
        </dgm:presLayoutVars>
      </dgm:prSet>
      <dgm:spPr/>
    </dgm:pt>
    <dgm:pt modelId="{AB6EF93F-39F1-4F91-9AA5-E1E138C2E859}" type="pres">
      <dgm:prSet presAssocID="{32B0637B-0979-46D1-A803-13CC8DD80028}" presName="txSpace" presStyleCnt="0"/>
      <dgm:spPr/>
    </dgm:pt>
    <dgm:pt modelId="{BEA5A716-0C5E-4DE1-813B-FBFC6EE07C11}" type="pres">
      <dgm:prSet presAssocID="{32B0637B-0979-46D1-A803-13CC8DD80028}" presName="desTx" presStyleLbl="revTx" presStyleIdx="1" presStyleCnt="6">
        <dgm:presLayoutVars/>
      </dgm:prSet>
      <dgm:spPr/>
    </dgm:pt>
    <dgm:pt modelId="{FED00B97-95A6-4A95-B396-A72E8D692231}" type="pres">
      <dgm:prSet presAssocID="{7863D610-0A1F-4ADA-8448-753E115F164B}" presName="sibTrans" presStyleCnt="0"/>
      <dgm:spPr/>
    </dgm:pt>
    <dgm:pt modelId="{13C58757-A158-43CF-AB3F-8DE09AB97D10}" type="pres">
      <dgm:prSet presAssocID="{375D0E68-115B-4AE7-AA6D-9AEB1495C87F}" presName="compNode" presStyleCnt="0"/>
      <dgm:spPr/>
    </dgm:pt>
    <dgm:pt modelId="{7BE3AD45-12F3-4AFF-BE48-4E4A3934DD11}" type="pres">
      <dgm:prSet presAssocID="{375D0E68-115B-4AE7-AA6D-9AEB1495C8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4FD113B-0B76-4BA5-BD3F-5AA34040AF65}" type="pres">
      <dgm:prSet presAssocID="{375D0E68-115B-4AE7-AA6D-9AEB1495C87F}" presName="iconSpace" presStyleCnt="0"/>
      <dgm:spPr/>
    </dgm:pt>
    <dgm:pt modelId="{4EC3AC7C-D8A4-49D9-A42F-4F3F78FFE6A1}" type="pres">
      <dgm:prSet presAssocID="{375D0E68-115B-4AE7-AA6D-9AEB1495C87F}" presName="parTx" presStyleLbl="revTx" presStyleIdx="2" presStyleCnt="6">
        <dgm:presLayoutVars>
          <dgm:chMax val="0"/>
          <dgm:chPref val="0"/>
        </dgm:presLayoutVars>
      </dgm:prSet>
      <dgm:spPr/>
    </dgm:pt>
    <dgm:pt modelId="{3C2F4B10-7116-429F-A61F-93659F562CBD}" type="pres">
      <dgm:prSet presAssocID="{375D0E68-115B-4AE7-AA6D-9AEB1495C87F}" presName="txSpace" presStyleCnt="0"/>
      <dgm:spPr/>
    </dgm:pt>
    <dgm:pt modelId="{E1764E17-440C-4F46-948B-EB86C1D059BC}" type="pres">
      <dgm:prSet presAssocID="{375D0E68-115B-4AE7-AA6D-9AEB1495C87F}" presName="desTx" presStyleLbl="revTx" presStyleIdx="3" presStyleCnt="6">
        <dgm:presLayoutVars/>
      </dgm:prSet>
      <dgm:spPr/>
    </dgm:pt>
    <dgm:pt modelId="{B8AC239C-53E0-44A9-8992-9B40D3BCF24C}" type="pres">
      <dgm:prSet presAssocID="{BE6C2EAD-9906-447D-A0C4-41CA77FE18BF}" presName="sibTrans" presStyleCnt="0"/>
      <dgm:spPr/>
    </dgm:pt>
    <dgm:pt modelId="{6FCB8B63-2A8C-475F-9451-EABCBA063C43}" type="pres">
      <dgm:prSet presAssocID="{1D0B6565-3930-425F-830D-4FE2C4F0C125}" presName="compNode" presStyleCnt="0"/>
      <dgm:spPr/>
    </dgm:pt>
    <dgm:pt modelId="{67090BBA-77F5-4EF8-BC4D-874036D37C27}" type="pres">
      <dgm:prSet presAssocID="{1D0B6565-3930-425F-830D-4FE2C4F0C12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A4C256A9-DFD3-4FB2-A376-EE16EEA6BB39}" type="pres">
      <dgm:prSet presAssocID="{1D0B6565-3930-425F-830D-4FE2C4F0C125}" presName="iconSpace" presStyleCnt="0"/>
      <dgm:spPr/>
    </dgm:pt>
    <dgm:pt modelId="{92032542-E747-4665-BAA6-CEF7B7C55C3A}" type="pres">
      <dgm:prSet presAssocID="{1D0B6565-3930-425F-830D-4FE2C4F0C125}" presName="parTx" presStyleLbl="revTx" presStyleIdx="4" presStyleCnt="6">
        <dgm:presLayoutVars>
          <dgm:chMax val="0"/>
          <dgm:chPref val="0"/>
        </dgm:presLayoutVars>
      </dgm:prSet>
      <dgm:spPr/>
    </dgm:pt>
    <dgm:pt modelId="{33F91853-861B-40E5-9CB8-48DDDBE60895}" type="pres">
      <dgm:prSet presAssocID="{1D0B6565-3930-425F-830D-4FE2C4F0C125}" presName="txSpace" presStyleCnt="0"/>
      <dgm:spPr/>
    </dgm:pt>
    <dgm:pt modelId="{8F4C75AF-6F0A-4281-AC2B-0E75203F3A58}" type="pres">
      <dgm:prSet presAssocID="{1D0B6565-3930-425F-830D-4FE2C4F0C125}" presName="desTx" presStyleLbl="revTx" presStyleIdx="5" presStyleCnt="6">
        <dgm:presLayoutVars/>
      </dgm:prSet>
      <dgm:spPr/>
    </dgm:pt>
  </dgm:ptLst>
  <dgm:cxnLst>
    <dgm:cxn modelId="{F287BF04-B288-4548-9243-4EF8C7B604EB}" type="presOf" srcId="{32B0637B-0979-46D1-A803-13CC8DD80028}" destId="{3C26C99E-1CA5-4F57-BC6A-034AD51A9E0C}" srcOrd="0" destOrd="0" presId="urn:microsoft.com/office/officeart/2018/5/layout/CenteredIconLabelDescriptionList"/>
    <dgm:cxn modelId="{3B844F29-761E-4D83-A619-9FFFFDB6B17C}" srcId="{00E4B1DF-5762-4EC2-BE6B-D5552DC0374F}" destId="{1D0B6565-3930-425F-830D-4FE2C4F0C125}" srcOrd="2" destOrd="0" parTransId="{B9CD4BC0-5818-49B9-900D-1CA4D0795BF8}" sibTransId="{D05CEA90-433D-4A70-9889-C6225BA29E3A}"/>
    <dgm:cxn modelId="{DBC32E40-755F-4B23-A7BD-C511CF77BC0E}" srcId="{375D0E68-115B-4AE7-AA6D-9AEB1495C87F}" destId="{B629BDAA-0BA4-4D0C-BF57-D7EE31E1718B}" srcOrd="0" destOrd="0" parTransId="{1540A944-5967-41EA-AA34-A8F9FF73D84C}" sibTransId="{5CA5D979-77BF-4AC4-A412-622725D4C678}"/>
    <dgm:cxn modelId="{D0199D5E-92E4-4AC8-95E4-05112413C46B}" srcId="{00E4B1DF-5762-4EC2-BE6B-D5552DC0374F}" destId="{32B0637B-0979-46D1-A803-13CC8DD80028}" srcOrd="0" destOrd="0" parTransId="{CA3EA054-B414-413B-9545-10AB534CEEBF}" sibTransId="{7863D610-0A1F-4ADA-8448-753E115F164B}"/>
    <dgm:cxn modelId="{747C9D5E-9334-4156-9E23-B410216838AE}" srcId="{32B0637B-0979-46D1-A803-13CC8DD80028}" destId="{4C32F0C6-693F-4704-A7C3-F223DBE411BE}" srcOrd="0" destOrd="0" parTransId="{6AA14AFA-E2B7-40A0-9BCA-7B8DDBE46EC8}" sibTransId="{F9E7A2D4-9012-4E95-82CB-3C88205AB618}"/>
    <dgm:cxn modelId="{90C6D376-1AB3-4820-ADFF-CCF9F3E64035}" type="presOf" srcId="{76706561-12D3-4E2F-B6CF-B1E55957E312}" destId="{BEA5A716-0C5E-4DE1-813B-FBFC6EE07C11}" srcOrd="0" destOrd="2" presId="urn:microsoft.com/office/officeart/2018/5/layout/CenteredIconLabelDescriptionList"/>
    <dgm:cxn modelId="{C97D255A-0436-464A-A58E-F7FA85C609E8}" type="presOf" srcId="{00E4B1DF-5762-4EC2-BE6B-D5552DC0374F}" destId="{3D38A106-980E-4E60-82BC-86053C3C7940}" srcOrd="0" destOrd="0" presId="urn:microsoft.com/office/officeart/2018/5/layout/CenteredIconLabelDescriptionList"/>
    <dgm:cxn modelId="{FBE7DC7A-F9D7-4D1C-8499-1088E689A272}" srcId="{00E4B1DF-5762-4EC2-BE6B-D5552DC0374F}" destId="{375D0E68-115B-4AE7-AA6D-9AEB1495C87F}" srcOrd="1" destOrd="0" parTransId="{2FA24290-42F1-4D05-B873-85617E9D0919}" sibTransId="{BE6C2EAD-9906-447D-A0C4-41CA77FE18BF}"/>
    <dgm:cxn modelId="{6491938F-9F30-4268-94BD-AC86C0FF2E89}" srcId="{32B0637B-0979-46D1-A803-13CC8DD80028}" destId="{6530B500-1189-4735-A350-7B4CA19C5B5F}" srcOrd="1" destOrd="0" parTransId="{76A95980-9836-40AC-9B66-EAAD253F8A0C}" sibTransId="{7D3A9110-6151-40ED-98B3-247BA06741F1}"/>
    <dgm:cxn modelId="{E1998993-DD75-41C6-BA20-4A0AB08F5D34}" type="presOf" srcId="{B629BDAA-0BA4-4D0C-BF57-D7EE31E1718B}" destId="{E1764E17-440C-4F46-948B-EB86C1D059BC}" srcOrd="0" destOrd="0" presId="urn:microsoft.com/office/officeart/2018/5/layout/CenteredIconLabelDescriptionList"/>
    <dgm:cxn modelId="{56EFEA9B-DF17-4DED-A6E7-0700B5B32E77}" type="presOf" srcId="{375D0E68-115B-4AE7-AA6D-9AEB1495C87F}" destId="{4EC3AC7C-D8A4-49D9-A42F-4F3F78FFE6A1}" srcOrd="0" destOrd="0" presId="urn:microsoft.com/office/officeart/2018/5/layout/CenteredIconLabelDescriptionList"/>
    <dgm:cxn modelId="{8EA65BAF-87B7-4B51-9CE8-75E3597BC729}" type="presOf" srcId="{4C32F0C6-693F-4704-A7C3-F223DBE411BE}" destId="{BEA5A716-0C5E-4DE1-813B-FBFC6EE07C11}" srcOrd="0" destOrd="0" presId="urn:microsoft.com/office/officeart/2018/5/layout/CenteredIconLabelDescriptionList"/>
    <dgm:cxn modelId="{C1D37CD4-C8AE-403F-8E26-877397130283}" srcId="{32B0637B-0979-46D1-A803-13CC8DD80028}" destId="{76706561-12D3-4E2F-B6CF-B1E55957E312}" srcOrd="2" destOrd="0" parTransId="{F623CE30-83BA-4063-8C13-EC367C943FC0}" sibTransId="{5D8C947D-6DF9-470A-951A-E6BBF29B1903}"/>
    <dgm:cxn modelId="{55D4AAEF-B205-4FC5-84FE-562CB3472D7C}" type="presOf" srcId="{6530B500-1189-4735-A350-7B4CA19C5B5F}" destId="{BEA5A716-0C5E-4DE1-813B-FBFC6EE07C11}" srcOrd="0" destOrd="1" presId="urn:microsoft.com/office/officeart/2018/5/layout/CenteredIconLabelDescriptionList"/>
    <dgm:cxn modelId="{86D561F6-DBD3-4143-88D3-DC362F60814D}" type="presOf" srcId="{1D0B6565-3930-425F-830D-4FE2C4F0C125}" destId="{92032542-E747-4665-BAA6-CEF7B7C55C3A}" srcOrd="0" destOrd="0" presId="urn:microsoft.com/office/officeart/2018/5/layout/CenteredIconLabelDescriptionList"/>
    <dgm:cxn modelId="{74B3DE2E-CF3A-4C25-86E3-6BEDAA73C8A3}" type="presParOf" srcId="{3D38A106-980E-4E60-82BC-86053C3C7940}" destId="{3DCE032D-B0BF-4E2E-9CAD-108E17A22451}" srcOrd="0" destOrd="0" presId="urn:microsoft.com/office/officeart/2018/5/layout/CenteredIconLabelDescriptionList"/>
    <dgm:cxn modelId="{21BD7BC2-BFE1-415B-8364-FEB497D1606C}" type="presParOf" srcId="{3DCE032D-B0BF-4E2E-9CAD-108E17A22451}" destId="{01F8FBF9-EA4A-4178-95FF-5C3F243B5DAF}" srcOrd="0" destOrd="0" presId="urn:microsoft.com/office/officeart/2018/5/layout/CenteredIconLabelDescriptionList"/>
    <dgm:cxn modelId="{248714F9-3E97-4422-83BE-9A2032755278}" type="presParOf" srcId="{3DCE032D-B0BF-4E2E-9CAD-108E17A22451}" destId="{5E9AB511-35EB-4862-94A8-3AB7540C2D82}" srcOrd="1" destOrd="0" presId="urn:microsoft.com/office/officeart/2018/5/layout/CenteredIconLabelDescriptionList"/>
    <dgm:cxn modelId="{53D8E2DF-7C29-45F3-B1FD-E7D4BDBFCD0B}" type="presParOf" srcId="{3DCE032D-B0BF-4E2E-9CAD-108E17A22451}" destId="{3C26C99E-1CA5-4F57-BC6A-034AD51A9E0C}" srcOrd="2" destOrd="0" presId="urn:microsoft.com/office/officeart/2018/5/layout/CenteredIconLabelDescriptionList"/>
    <dgm:cxn modelId="{2FC54C77-B919-46BE-8D20-831EE4031336}" type="presParOf" srcId="{3DCE032D-B0BF-4E2E-9CAD-108E17A22451}" destId="{AB6EF93F-39F1-4F91-9AA5-E1E138C2E859}" srcOrd="3" destOrd="0" presId="urn:microsoft.com/office/officeart/2018/5/layout/CenteredIconLabelDescriptionList"/>
    <dgm:cxn modelId="{01BFFA85-9A1A-4AB5-945C-1418975537F7}" type="presParOf" srcId="{3DCE032D-B0BF-4E2E-9CAD-108E17A22451}" destId="{BEA5A716-0C5E-4DE1-813B-FBFC6EE07C11}" srcOrd="4" destOrd="0" presId="urn:microsoft.com/office/officeart/2018/5/layout/CenteredIconLabelDescriptionList"/>
    <dgm:cxn modelId="{9B83A401-9492-4869-A16A-701DAD025759}" type="presParOf" srcId="{3D38A106-980E-4E60-82BC-86053C3C7940}" destId="{FED00B97-95A6-4A95-B396-A72E8D692231}" srcOrd="1" destOrd="0" presId="urn:microsoft.com/office/officeart/2018/5/layout/CenteredIconLabelDescriptionList"/>
    <dgm:cxn modelId="{FDAC8951-CB19-4D93-9F5E-460812680EE0}" type="presParOf" srcId="{3D38A106-980E-4E60-82BC-86053C3C7940}" destId="{13C58757-A158-43CF-AB3F-8DE09AB97D10}" srcOrd="2" destOrd="0" presId="urn:microsoft.com/office/officeart/2018/5/layout/CenteredIconLabelDescriptionList"/>
    <dgm:cxn modelId="{BFB815D4-27C6-494D-B980-FC23EF756B18}" type="presParOf" srcId="{13C58757-A158-43CF-AB3F-8DE09AB97D10}" destId="{7BE3AD45-12F3-4AFF-BE48-4E4A3934DD11}" srcOrd="0" destOrd="0" presId="urn:microsoft.com/office/officeart/2018/5/layout/CenteredIconLabelDescriptionList"/>
    <dgm:cxn modelId="{5CEEC735-F9EA-4C83-99D1-F03690E18FA6}" type="presParOf" srcId="{13C58757-A158-43CF-AB3F-8DE09AB97D10}" destId="{54FD113B-0B76-4BA5-BD3F-5AA34040AF65}" srcOrd="1" destOrd="0" presId="urn:microsoft.com/office/officeart/2018/5/layout/CenteredIconLabelDescriptionList"/>
    <dgm:cxn modelId="{B0296437-E9AF-4764-BB49-ECC111EBA315}" type="presParOf" srcId="{13C58757-A158-43CF-AB3F-8DE09AB97D10}" destId="{4EC3AC7C-D8A4-49D9-A42F-4F3F78FFE6A1}" srcOrd="2" destOrd="0" presId="urn:microsoft.com/office/officeart/2018/5/layout/CenteredIconLabelDescriptionList"/>
    <dgm:cxn modelId="{BDF975AB-D248-423C-8C42-8EFA89B7CA43}" type="presParOf" srcId="{13C58757-A158-43CF-AB3F-8DE09AB97D10}" destId="{3C2F4B10-7116-429F-A61F-93659F562CBD}" srcOrd="3" destOrd="0" presId="urn:microsoft.com/office/officeart/2018/5/layout/CenteredIconLabelDescriptionList"/>
    <dgm:cxn modelId="{11101873-CA27-41BA-ACAD-D2AE1BEA2A75}" type="presParOf" srcId="{13C58757-A158-43CF-AB3F-8DE09AB97D10}" destId="{E1764E17-440C-4F46-948B-EB86C1D059BC}" srcOrd="4" destOrd="0" presId="urn:microsoft.com/office/officeart/2018/5/layout/CenteredIconLabelDescriptionList"/>
    <dgm:cxn modelId="{DBA8744E-E8E4-464B-A2FB-B3AB5F22362C}" type="presParOf" srcId="{3D38A106-980E-4E60-82BC-86053C3C7940}" destId="{B8AC239C-53E0-44A9-8992-9B40D3BCF24C}" srcOrd="3" destOrd="0" presId="urn:microsoft.com/office/officeart/2018/5/layout/CenteredIconLabelDescriptionList"/>
    <dgm:cxn modelId="{0C2F282C-7ED8-4184-BC2A-A9E56ABE2F34}" type="presParOf" srcId="{3D38A106-980E-4E60-82BC-86053C3C7940}" destId="{6FCB8B63-2A8C-475F-9451-EABCBA063C43}" srcOrd="4" destOrd="0" presId="urn:microsoft.com/office/officeart/2018/5/layout/CenteredIconLabelDescriptionList"/>
    <dgm:cxn modelId="{81842B12-F5FF-4F90-8470-402EA56FFE8E}" type="presParOf" srcId="{6FCB8B63-2A8C-475F-9451-EABCBA063C43}" destId="{67090BBA-77F5-4EF8-BC4D-874036D37C27}" srcOrd="0" destOrd="0" presId="urn:microsoft.com/office/officeart/2018/5/layout/CenteredIconLabelDescriptionList"/>
    <dgm:cxn modelId="{58E095B9-1630-4A2C-BB10-B6525D4E4586}" type="presParOf" srcId="{6FCB8B63-2A8C-475F-9451-EABCBA063C43}" destId="{A4C256A9-DFD3-4FB2-A376-EE16EEA6BB39}" srcOrd="1" destOrd="0" presId="urn:microsoft.com/office/officeart/2018/5/layout/CenteredIconLabelDescriptionList"/>
    <dgm:cxn modelId="{BE30C9D6-C6B9-4730-B841-57CA0152F14F}" type="presParOf" srcId="{6FCB8B63-2A8C-475F-9451-EABCBA063C43}" destId="{92032542-E747-4665-BAA6-CEF7B7C55C3A}" srcOrd="2" destOrd="0" presId="urn:microsoft.com/office/officeart/2018/5/layout/CenteredIconLabelDescriptionList"/>
    <dgm:cxn modelId="{BBE0615B-805D-46F6-BA74-454FC87E3F0F}" type="presParOf" srcId="{6FCB8B63-2A8C-475F-9451-EABCBA063C43}" destId="{33F91853-861B-40E5-9CB8-48DDDBE60895}" srcOrd="3" destOrd="0" presId="urn:microsoft.com/office/officeart/2018/5/layout/CenteredIconLabelDescriptionList"/>
    <dgm:cxn modelId="{5F7EF011-14A6-48DE-9A30-D5D915DF26CF}" type="presParOf" srcId="{6FCB8B63-2A8C-475F-9451-EABCBA063C43}" destId="{8F4C75AF-6F0A-4281-AC2B-0E75203F3A5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4325EB-4A18-4541-A0EB-0ADB19A7D5C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AA5DEE4-4F70-432A-8D5C-BDDC6A9186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procurement contract is any contract that includes the expenditure of funds. </a:t>
          </a:r>
        </a:p>
      </dgm:t>
    </dgm:pt>
    <dgm:pt modelId="{A3D85B85-BCF4-4B3C-A24F-FEEB37C951A0}" type="parTrans" cxnId="{9757450A-B9B3-49B2-9C18-9614C69B0812}">
      <dgm:prSet/>
      <dgm:spPr/>
      <dgm:t>
        <a:bodyPr/>
        <a:lstStyle/>
        <a:p>
          <a:endParaRPr lang="en-US"/>
        </a:p>
      </dgm:t>
    </dgm:pt>
    <dgm:pt modelId="{0C81AC1D-4A35-4967-9891-4F894829AD14}" type="sibTrans" cxnId="{9757450A-B9B3-49B2-9C18-9614C69B0812}">
      <dgm:prSet/>
      <dgm:spPr/>
      <dgm:t>
        <a:bodyPr/>
        <a:lstStyle/>
        <a:p>
          <a:endParaRPr lang="en-US"/>
        </a:p>
      </dgm:t>
    </dgm:pt>
    <dgm:pt modelId="{E9585F35-2B66-4D16-8396-375FE7CB18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procurement contracts, except Simple Service Contracts, must be submitted unsigned in SLCCBuy using the Procurement Contract Request Form. </a:t>
          </a:r>
        </a:p>
      </dgm:t>
    </dgm:pt>
    <dgm:pt modelId="{43B2D029-C9E6-48ED-AC31-CE903ACC7A07}" type="parTrans" cxnId="{08F92F15-D59D-4BD8-9477-8D72DFAE1916}">
      <dgm:prSet/>
      <dgm:spPr/>
      <dgm:t>
        <a:bodyPr/>
        <a:lstStyle/>
        <a:p>
          <a:endParaRPr lang="en-US"/>
        </a:p>
      </dgm:t>
    </dgm:pt>
    <dgm:pt modelId="{537BDC08-4B4D-4BC0-A5C0-DA306798F006}" type="sibTrans" cxnId="{08F92F15-D59D-4BD8-9477-8D72DFAE1916}">
      <dgm:prSet/>
      <dgm:spPr/>
      <dgm:t>
        <a:bodyPr/>
        <a:lstStyle/>
        <a:p>
          <a:endParaRPr lang="en-US"/>
        </a:p>
      </dgm:t>
    </dgm:pt>
    <dgm:pt modelId="{48517FE7-9600-42DC-A999-0F958A114C32}" type="pres">
      <dgm:prSet presAssocID="{C04325EB-4A18-4541-A0EB-0ADB19A7D5C5}" presName="root" presStyleCnt="0">
        <dgm:presLayoutVars>
          <dgm:dir/>
          <dgm:resizeHandles val="exact"/>
        </dgm:presLayoutVars>
      </dgm:prSet>
      <dgm:spPr/>
    </dgm:pt>
    <dgm:pt modelId="{FEC60E31-414E-4000-95DC-E152543D1895}" type="pres">
      <dgm:prSet presAssocID="{7AA5DEE4-4F70-432A-8D5C-BDDC6A918691}" presName="compNode" presStyleCnt="0"/>
      <dgm:spPr/>
    </dgm:pt>
    <dgm:pt modelId="{9C9F68AF-5202-4CF9-8658-03FF91FBDC8D}" type="pres">
      <dgm:prSet presAssocID="{7AA5DEE4-4F70-432A-8D5C-BDDC6A91869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28B9F91-6D1C-432D-A5FA-01A688CA6887}" type="pres">
      <dgm:prSet presAssocID="{7AA5DEE4-4F70-432A-8D5C-BDDC6A918691}" presName="spaceRect" presStyleCnt="0"/>
      <dgm:spPr/>
    </dgm:pt>
    <dgm:pt modelId="{F2F188AA-5DED-45D2-8469-EFB7B0F82561}" type="pres">
      <dgm:prSet presAssocID="{7AA5DEE4-4F70-432A-8D5C-BDDC6A918691}" presName="textRect" presStyleLbl="revTx" presStyleIdx="0" presStyleCnt="2">
        <dgm:presLayoutVars>
          <dgm:chMax val="1"/>
          <dgm:chPref val="1"/>
        </dgm:presLayoutVars>
      </dgm:prSet>
      <dgm:spPr/>
    </dgm:pt>
    <dgm:pt modelId="{6AF62DA9-DEED-4504-885A-EC5034A38BEF}" type="pres">
      <dgm:prSet presAssocID="{0C81AC1D-4A35-4967-9891-4F894829AD14}" presName="sibTrans" presStyleCnt="0"/>
      <dgm:spPr/>
    </dgm:pt>
    <dgm:pt modelId="{C01D6CD3-C835-47A0-8DDB-54A7D0EDB0C2}" type="pres">
      <dgm:prSet presAssocID="{E9585F35-2B66-4D16-8396-375FE7CB187E}" presName="compNode" presStyleCnt="0"/>
      <dgm:spPr/>
    </dgm:pt>
    <dgm:pt modelId="{E1A9EC9F-8276-4D4F-967D-A3840ACE8213}" type="pres">
      <dgm:prSet presAssocID="{E9585F35-2B66-4D16-8396-375FE7CB187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73E90F79-E000-46EB-9750-84AD0E9CFF2A}" type="pres">
      <dgm:prSet presAssocID="{E9585F35-2B66-4D16-8396-375FE7CB187E}" presName="spaceRect" presStyleCnt="0"/>
      <dgm:spPr/>
    </dgm:pt>
    <dgm:pt modelId="{2879C6A4-8C7F-46F1-8301-59264B7B57C4}" type="pres">
      <dgm:prSet presAssocID="{E9585F35-2B66-4D16-8396-375FE7CB187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757450A-B9B3-49B2-9C18-9614C69B0812}" srcId="{C04325EB-4A18-4541-A0EB-0ADB19A7D5C5}" destId="{7AA5DEE4-4F70-432A-8D5C-BDDC6A918691}" srcOrd="0" destOrd="0" parTransId="{A3D85B85-BCF4-4B3C-A24F-FEEB37C951A0}" sibTransId="{0C81AC1D-4A35-4967-9891-4F894829AD14}"/>
    <dgm:cxn modelId="{1BB6EF0A-B6DA-4931-B7FE-D4CCB6935953}" type="presOf" srcId="{C04325EB-4A18-4541-A0EB-0ADB19A7D5C5}" destId="{48517FE7-9600-42DC-A999-0F958A114C32}" srcOrd="0" destOrd="0" presId="urn:microsoft.com/office/officeart/2018/2/layout/IconLabelList"/>
    <dgm:cxn modelId="{08F92F15-D59D-4BD8-9477-8D72DFAE1916}" srcId="{C04325EB-4A18-4541-A0EB-0ADB19A7D5C5}" destId="{E9585F35-2B66-4D16-8396-375FE7CB187E}" srcOrd="1" destOrd="0" parTransId="{43B2D029-C9E6-48ED-AC31-CE903ACC7A07}" sibTransId="{537BDC08-4B4D-4BC0-A5C0-DA306798F006}"/>
    <dgm:cxn modelId="{EEFE69C0-6491-48E6-B8A5-97091243D018}" type="presOf" srcId="{E9585F35-2B66-4D16-8396-375FE7CB187E}" destId="{2879C6A4-8C7F-46F1-8301-59264B7B57C4}" srcOrd="0" destOrd="0" presId="urn:microsoft.com/office/officeart/2018/2/layout/IconLabelList"/>
    <dgm:cxn modelId="{D4B43BC1-AE33-4564-8A15-8BA59C9F3D33}" type="presOf" srcId="{7AA5DEE4-4F70-432A-8D5C-BDDC6A918691}" destId="{F2F188AA-5DED-45D2-8469-EFB7B0F82561}" srcOrd="0" destOrd="0" presId="urn:microsoft.com/office/officeart/2018/2/layout/IconLabelList"/>
    <dgm:cxn modelId="{710D3A8F-B174-4020-9BFA-B43504EEF4A7}" type="presParOf" srcId="{48517FE7-9600-42DC-A999-0F958A114C32}" destId="{FEC60E31-414E-4000-95DC-E152543D1895}" srcOrd="0" destOrd="0" presId="urn:microsoft.com/office/officeart/2018/2/layout/IconLabelList"/>
    <dgm:cxn modelId="{1A183FA2-4AA4-4A4E-89F7-EA2C63524CBD}" type="presParOf" srcId="{FEC60E31-414E-4000-95DC-E152543D1895}" destId="{9C9F68AF-5202-4CF9-8658-03FF91FBDC8D}" srcOrd="0" destOrd="0" presId="urn:microsoft.com/office/officeart/2018/2/layout/IconLabelList"/>
    <dgm:cxn modelId="{7F4A0616-1573-4D5C-ADC3-5017D41F76D2}" type="presParOf" srcId="{FEC60E31-414E-4000-95DC-E152543D1895}" destId="{828B9F91-6D1C-432D-A5FA-01A688CA6887}" srcOrd="1" destOrd="0" presId="urn:microsoft.com/office/officeart/2018/2/layout/IconLabelList"/>
    <dgm:cxn modelId="{580F1DC5-29F2-4388-AA81-265917BB2DAA}" type="presParOf" srcId="{FEC60E31-414E-4000-95DC-E152543D1895}" destId="{F2F188AA-5DED-45D2-8469-EFB7B0F82561}" srcOrd="2" destOrd="0" presId="urn:microsoft.com/office/officeart/2018/2/layout/IconLabelList"/>
    <dgm:cxn modelId="{BDE5053A-E7CA-4B69-BC34-90A975462405}" type="presParOf" srcId="{48517FE7-9600-42DC-A999-0F958A114C32}" destId="{6AF62DA9-DEED-4504-885A-EC5034A38BEF}" srcOrd="1" destOrd="0" presId="urn:microsoft.com/office/officeart/2018/2/layout/IconLabelList"/>
    <dgm:cxn modelId="{8FA48364-D42C-4D6A-9710-5F574F36A189}" type="presParOf" srcId="{48517FE7-9600-42DC-A999-0F958A114C32}" destId="{C01D6CD3-C835-47A0-8DDB-54A7D0EDB0C2}" srcOrd="2" destOrd="0" presId="urn:microsoft.com/office/officeart/2018/2/layout/IconLabelList"/>
    <dgm:cxn modelId="{16AD9298-4241-4303-ADCA-5AB713994091}" type="presParOf" srcId="{C01D6CD3-C835-47A0-8DDB-54A7D0EDB0C2}" destId="{E1A9EC9F-8276-4D4F-967D-A3840ACE8213}" srcOrd="0" destOrd="0" presId="urn:microsoft.com/office/officeart/2018/2/layout/IconLabelList"/>
    <dgm:cxn modelId="{9D4730DC-6158-42F4-A996-A17928F34324}" type="presParOf" srcId="{C01D6CD3-C835-47A0-8DDB-54A7D0EDB0C2}" destId="{73E90F79-E000-46EB-9750-84AD0E9CFF2A}" srcOrd="1" destOrd="0" presId="urn:microsoft.com/office/officeart/2018/2/layout/IconLabelList"/>
    <dgm:cxn modelId="{E9632ACF-846D-4D37-8091-4F9B3B899CDC}" type="presParOf" srcId="{C01D6CD3-C835-47A0-8DDB-54A7D0EDB0C2}" destId="{2879C6A4-8C7F-46F1-8301-59264B7B57C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1742D4-0CA5-4475-B536-D42ED9181E9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CFC22E7-F1B0-434F-9862-965CBDB985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 simple service contract form may be used for services that meet the following criteria.</a:t>
          </a:r>
        </a:p>
      </dgm:t>
    </dgm:pt>
    <dgm:pt modelId="{F1444849-144B-47C3-80D4-947EFFCC4D41}" type="parTrans" cxnId="{D9F58664-E17B-4B9A-A6A2-E926EC786760}">
      <dgm:prSet/>
      <dgm:spPr/>
      <dgm:t>
        <a:bodyPr/>
        <a:lstStyle/>
        <a:p>
          <a:endParaRPr lang="en-US"/>
        </a:p>
      </dgm:t>
    </dgm:pt>
    <dgm:pt modelId="{816F2D94-1146-426B-A9BD-52BEA6C63722}" type="sibTrans" cxnId="{D9F58664-E17B-4B9A-A6A2-E926EC786760}">
      <dgm:prSet/>
      <dgm:spPr/>
      <dgm:t>
        <a:bodyPr/>
        <a:lstStyle/>
        <a:p>
          <a:endParaRPr lang="en-US"/>
        </a:p>
      </dgm:t>
    </dgm:pt>
    <dgm:pt modelId="{B4400920-6C2A-40AA-94A9-089729A11F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Contract is in compliance with the </a:t>
          </a:r>
          <a:r>
            <a:rPr lang="en-US">
              <a:hlinkClick xmlns:r="http://schemas.openxmlformats.org/officeDocument/2006/relationships" r:id="rId1"/>
            </a:rPr>
            <a:t>Simple Service Contract Guidelines</a:t>
          </a:r>
          <a:endParaRPr lang="en-US"/>
        </a:p>
      </dgm:t>
    </dgm:pt>
    <dgm:pt modelId="{3E3D07D6-9FCD-42AA-BCE1-955A1B2713D1}" type="parTrans" cxnId="{17D3EE39-FB04-46A6-9921-D26229013C57}">
      <dgm:prSet/>
      <dgm:spPr/>
      <dgm:t>
        <a:bodyPr/>
        <a:lstStyle/>
        <a:p>
          <a:endParaRPr lang="en-US"/>
        </a:p>
      </dgm:t>
    </dgm:pt>
    <dgm:pt modelId="{1C6CC8EA-CDB5-49E6-94D6-F96030E8B96D}" type="sibTrans" cxnId="{17D3EE39-FB04-46A6-9921-D26229013C57}">
      <dgm:prSet/>
      <dgm:spPr/>
      <dgm:t>
        <a:bodyPr/>
        <a:lstStyle/>
        <a:p>
          <a:endParaRPr lang="en-US"/>
        </a:p>
      </dgm:t>
    </dgm:pt>
    <dgm:pt modelId="{A6914237-8CB9-42D8-81F0-D8B89EFFD5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Contractor must be an individual, not a company, nor an employee of SLCC</a:t>
          </a:r>
        </a:p>
      </dgm:t>
    </dgm:pt>
    <dgm:pt modelId="{D1B2CB79-329B-41FF-83C8-B4CD78D35E1C}" type="parTrans" cxnId="{EBC4C849-8C51-4356-8E69-B5347338B000}">
      <dgm:prSet/>
      <dgm:spPr/>
      <dgm:t>
        <a:bodyPr/>
        <a:lstStyle/>
        <a:p>
          <a:endParaRPr lang="en-US"/>
        </a:p>
      </dgm:t>
    </dgm:pt>
    <dgm:pt modelId="{0C0E483A-339D-4975-9D0E-06778AA0F2F4}" type="sibTrans" cxnId="{EBC4C849-8C51-4356-8E69-B5347338B000}">
      <dgm:prSet/>
      <dgm:spPr/>
      <dgm:t>
        <a:bodyPr/>
        <a:lstStyle/>
        <a:p>
          <a:endParaRPr lang="en-US"/>
        </a:p>
      </dgm:t>
    </dgm:pt>
    <dgm:pt modelId="{AD171EDF-1652-403C-9103-A7E5D86FD9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Total Cost is under the small dollar purchase limit</a:t>
          </a:r>
        </a:p>
      </dgm:t>
    </dgm:pt>
    <dgm:pt modelId="{79CFBA3B-E90E-48E5-8F8A-7D253EB8494A}" type="parTrans" cxnId="{DEAA5869-38CF-4643-8F2E-7760C57E6512}">
      <dgm:prSet/>
      <dgm:spPr/>
      <dgm:t>
        <a:bodyPr/>
        <a:lstStyle/>
        <a:p>
          <a:endParaRPr lang="en-US"/>
        </a:p>
      </dgm:t>
    </dgm:pt>
    <dgm:pt modelId="{97389CFB-1138-425D-B243-CF5F9D7CA546}" type="sibTrans" cxnId="{DEAA5869-38CF-4643-8F2E-7760C57E6512}">
      <dgm:prSet/>
      <dgm:spPr/>
      <dgm:t>
        <a:bodyPr/>
        <a:lstStyle/>
        <a:p>
          <a:endParaRPr lang="en-US"/>
        </a:p>
      </dgm:t>
    </dgm:pt>
    <dgm:pt modelId="{1834B8D7-CF4D-4117-B74D-1B8BC50363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Only one payment will be made</a:t>
          </a:r>
        </a:p>
      </dgm:t>
    </dgm:pt>
    <dgm:pt modelId="{AE128144-CD3C-4187-9EF4-B9764F1DAC1F}" type="parTrans" cxnId="{4DBF24E7-273C-4D05-A0A8-1C18B6CBF666}">
      <dgm:prSet/>
      <dgm:spPr/>
      <dgm:t>
        <a:bodyPr/>
        <a:lstStyle/>
        <a:p>
          <a:endParaRPr lang="en-US"/>
        </a:p>
      </dgm:t>
    </dgm:pt>
    <dgm:pt modelId="{A7E88D44-AA16-4581-AD25-0174BDD1C915}" type="sibTrans" cxnId="{4DBF24E7-273C-4D05-A0A8-1C18B6CBF666}">
      <dgm:prSet/>
      <dgm:spPr/>
      <dgm:t>
        <a:bodyPr/>
        <a:lstStyle/>
        <a:p>
          <a:endParaRPr lang="en-US"/>
        </a:p>
      </dgm:t>
    </dgm:pt>
    <dgm:pt modelId="{49B913CF-24B9-46D6-92FF-8FA76F5240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Service must be low risk, such as guest lecturers, performers (no equipment), note takers, models, and photographers</a:t>
          </a:r>
        </a:p>
      </dgm:t>
    </dgm:pt>
    <dgm:pt modelId="{51444267-AA4E-48E4-A463-D4B646114DA7}" type="parTrans" cxnId="{42AAEFD0-F331-4CD2-B931-6D58CB698DCB}">
      <dgm:prSet/>
      <dgm:spPr/>
      <dgm:t>
        <a:bodyPr/>
        <a:lstStyle/>
        <a:p>
          <a:endParaRPr lang="en-US"/>
        </a:p>
      </dgm:t>
    </dgm:pt>
    <dgm:pt modelId="{F1EEBAC0-4B07-4E3F-A574-C693DE4CD7A1}" type="sibTrans" cxnId="{42AAEFD0-F331-4CD2-B931-6D58CB698DCB}">
      <dgm:prSet/>
      <dgm:spPr/>
      <dgm:t>
        <a:bodyPr/>
        <a:lstStyle/>
        <a:p>
          <a:endParaRPr lang="en-US"/>
        </a:p>
      </dgm:t>
    </dgm:pt>
    <dgm:pt modelId="{41AE4A6E-879B-4645-985E-22E81DE178A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Complete form and have it signed before service is performed</a:t>
          </a:r>
        </a:p>
      </dgm:t>
    </dgm:pt>
    <dgm:pt modelId="{C2FF3B98-7988-477D-87DD-E2628A76BFB0}" type="parTrans" cxnId="{DE6C5634-7895-4F9C-8101-4A76148085C5}">
      <dgm:prSet/>
      <dgm:spPr/>
      <dgm:t>
        <a:bodyPr/>
        <a:lstStyle/>
        <a:p>
          <a:endParaRPr lang="en-US"/>
        </a:p>
      </dgm:t>
    </dgm:pt>
    <dgm:pt modelId="{6FD9269C-678A-433D-ADB1-60CBD366898C}" type="sibTrans" cxnId="{DE6C5634-7895-4F9C-8101-4A76148085C5}">
      <dgm:prSet/>
      <dgm:spPr/>
      <dgm:t>
        <a:bodyPr/>
        <a:lstStyle/>
        <a:p>
          <a:endParaRPr lang="en-US"/>
        </a:p>
      </dgm:t>
    </dgm:pt>
    <dgm:pt modelId="{FD43DEF3-1991-4DCF-A5B7-6E9101CB2F9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After service is completed, submit form as Payment Request</a:t>
          </a:r>
        </a:p>
      </dgm:t>
    </dgm:pt>
    <dgm:pt modelId="{D1C93A7E-BDAC-4130-AD2A-53BE8514E69F}" type="parTrans" cxnId="{5456C88F-55E7-4AC5-8E91-68EF6DD1CC81}">
      <dgm:prSet/>
      <dgm:spPr/>
      <dgm:t>
        <a:bodyPr/>
        <a:lstStyle/>
        <a:p>
          <a:endParaRPr lang="en-US"/>
        </a:p>
      </dgm:t>
    </dgm:pt>
    <dgm:pt modelId="{67D6DD16-CB55-4AC4-B122-D6B1E9CE4748}" type="sibTrans" cxnId="{5456C88F-55E7-4AC5-8E91-68EF6DD1CC81}">
      <dgm:prSet/>
      <dgm:spPr/>
      <dgm:t>
        <a:bodyPr/>
        <a:lstStyle/>
        <a:p>
          <a:endParaRPr lang="en-US"/>
        </a:p>
      </dgm:t>
    </dgm:pt>
    <dgm:pt modelId="{5CDAD4D5-D835-4D2E-BCE4-59BFE32322C2}" type="pres">
      <dgm:prSet presAssocID="{861742D4-0CA5-4475-B536-D42ED9181E9F}" presName="root" presStyleCnt="0">
        <dgm:presLayoutVars>
          <dgm:dir/>
          <dgm:resizeHandles val="exact"/>
        </dgm:presLayoutVars>
      </dgm:prSet>
      <dgm:spPr/>
    </dgm:pt>
    <dgm:pt modelId="{12E0B92E-33A0-43A1-9937-9CF75F6AA2B6}" type="pres">
      <dgm:prSet presAssocID="{9CFC22E7-F1B0-434F-9862-965CBDB98567}" presName="compNode" presStyleCnt="0"/>
      <dgm:spPr/>
    </dgm:pt>
    <dgm:pt modelId="{75E32B4E-D8FD-4E5F-9443-5655015043A1}" type="pres">
      <dgm:prSet presAssocID="{9CFC22E7-F1B0-434F-9862-965CBDB98567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4245F5F8-9B4C-4E63-97CE-943537769BC3}" type="pres">
      <dgm:prSet presAssocID="{9CFC22E7-F1B0-434F-9862-965CBDB98567}" presName="iconSpace" presStyleCnt="0"/>
      <dgm:spPr/>
    </dgm:pt>
    <dgm:pt modelId="{872DF551-8388-4E68-96BB-8D459F26058B}" type="pres">
      <dgm:prSet presAssocID="{9CFC22E7-F1B0-434F-9862-965CBDB98567}" presName="parTx" presStyleLbl="revTx" presStyleIdx="0" presStyleCnt="6">
        <dgm:presLayoutVars>
          <dgm:chMax val="0"/>
          <dgm:chPref val="0"/>
        </dgm:presLayoutVars>
      </dgm:prSet>
      <dgm:spPr/>
    </dgm:pt>
    <dgm:pt modelId="{CDD2905D-F486-4667-B090-0672AE8F1527}" type="pres">
      <dgm:prSet presAssocID="{9CFC22E7-F1B0-434F-9862-965CBDB98567}" presName="txSpace" presStyleCnt="0"/>
      <dgm:spPr/>
    </dgm:pt>
    <dgm:pt modelId="{B9EE962D-AA65-4516-870D-03B80C45D469}" type="pres">
      <dgm:prSet presAssocID="{9CFC22E7-F1B0-434F-9862-965CBDB98567}" presName="desTx" presStyleLbl="revTx" presStyleIdx="1" presStyleCnt="6">
        <dgm:presLayoutVars/>
      </dgm:prSet>
      <dgm:spPr/>
    </dgm:pt>
    <dgm:pt modelId="{F90161A4-DC62-424B-A418-9D2D7816F25F}" type="pres">
      <dgm:prSet presAssocID="{816F2D94-1146-426B-A9BD-52BEA6C63722}" presName="sibTrans" presStyleCnt="0"/>
      <dgm:spPr/>
    </dgm:pt>
    <dgm:pt modelId="{BD50E0E4-507B-4B30-A22E-77CA0BEF1B7B}" type="pres">
      <dgm:prSet presAssocID="{41AE4A6E-879B-4645-985E-22E81DE178A9}" presName="compNode" presStyleCnt="0"/>
      <dgm:spPr/>
    </dgm:pt>
    <dgm:pt modelId="{484E2538-CB61-47AD-8FE5-64710F6190EC}" type="pres">
      <dgm:prSet presAssocID="{41AE4A6E-879B-4645-985E-22E81DE178A9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1A16FCE-DDD5-43B9-9BD7-217350A1DAD7}" type="pres">
      <dgm:prSet presAssocID="{41AE4A6E-879B-4645-985E-22E81DE178A9}" presName="iconSpace" presStyleCnt="0"/>
      <dgm:spPr/>
    </dgm:pt>
    <dgm:pt modelId="{24D426C2-2008-483E-A202-1B87B865C1ED}" type="pres">
      <dgm:prSet presAssocID="{41AE4A6E-879B-4645-985E-22E81DE178A9}" presName="parTx" presStyleLbl="revTx" presStyleIdx="2" presStyleCnt="6">
        <dgm:presLayoutVars>
          <dgm:chMax val="0"/>
          <dgm:chPref val="0"/>
        </dgm:presLayoutVars>
      </dgm:prSet>
      <dgm:spPr/>
    </dgm:pt>
    <dgm:pt modelId="{BD4DB1BA-8710-4611-979B-37CA719D9564}" type="pres">
      <dgm:prSet presAssocID="{41AE4A6E-879B-4645-985E-22E81DE178A9}" presName="txSpace" presStyleCnt="0"/>
      <dgm:spPr/>
    </dgm:pt>
    <dgm:pt modelId="{34505671-E835-4AF4-AF2A-19F065F90F6A}" type="pres">
      <dgm:prSet presAssocID="{41AE4A6E-879B-4645-985E-22E81DE178A9}" presName="desTx" presStyleLbl="revTx" presStyleIdx="3" presStyleCnt="6">
        <dgm:presLayoutVars/>
      </dgm:prSet>
      <dgm:spPr/>
    </dgm:pt>
    <dgm:pt modelId="{8447BCED-9CB3-4E37-8D23-F5BC7C3A83CE}" type="pres">
      <dgm:prSet presAssocID="{6FD9269C-678A-433D-ADB1-60CBD366898C}" presName="sibTrans" presStyleCnt="0"/>
      <dgm:spPr/>
    </dgm:pt>
    <dgm:pt modelId="{93C4ADAA-0DC8-48D8-98E4-FFDB6957BF7F}" type="pres">
      <dgm:prSet presAssocID="{FD43DEF3-1991-4DCF-A5B7-6E9101CB2F9D}" presName="compNode" presStyleCnt="0"/>
      <dgm:spPr/>
    </dgm:pt>
    <dgm:pt modelId="{7FA91C60-1F3C-4B5C-ABDC-86A896A1D574}" type="pres">
      <dgm:prSet presAssocID="{FD43DEF3-1991-4DCF-A5B7-6E9101CB2F9D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C48AB7B1-9843-4B22-BBCA-34E0397D140D}" type="pres">
      <dgm:prSet presAssocID="{FD43DEF3-1991-4DCF-A5B7-6E9101CB2F9D}" presName="iconSpace" presStyleCnt="0"/>
      <dgm:spPr/>
    </dgm:pt>
    <dgm:pt modelId="{E631018B-6B98-488F-A3D1-7FD94608B3DA}" type="pres">
      <dgm:prSet presAssocID="{FD43DEF3-1991-4DCF-A5B7-6E9101CB2F9D}" presName="parTx" presStyleLbl="revTx" presStyleIdx="4" presStyleCnt="6">
        <dgm:presLayoutVars>
          <dgm:chMax val="0"/>
          <dgm:chPref val="0"/>
        </dgm:presLayoutVars>
      </dgm:prSet>
      <dgm:spPr/>
    </dgm:pt>
    <dgm:pt modelId="{5537879B-CC5A-4455-B28C-8F23F905F4F8}" type="pres">
      <dgm:prSet presAssocID="{FD43DEF3-1991-4DCF-A5B7-6E9101CB2F9D}" presName="txSpace" presStyleCnt="0"/>
      <dgm:spPr/>
    </dgm:pt>
    <dgm:pt modelId="{1E7ABF92-F082-4EDF-BE21-4931CAEFF9C8}" type="pres">
      <dgm:prSet presAssocID="{FD43DEF3-1991-4DCF-A5B7-6E9101CB2F9D}" presName="desTx" presStyleLbl="revTx" presStyleIdx="5" presStyleCnt="6">
        <dgm:presLayoutVars/>
      </dgm:prSet>
      <dgm:spPr/>
    </dgm:pt>
  </dgm:ptLst>
  <dgm:cxnLst>
    <dgm:cxn modelId="{B20D252E-CD86-4D4F-AB88-AE722B4D92A4}" type="presOf" srcId="{41AE4A6E-879B-4645-985E-22E81DE178A9}" destId="{24D426C2-2008-483E-A202-1B87B865C1ED}" srcOrd="0" destOrd="0" presId="urn:microsoft.com/office/officeart/2018/2/layout/IconLabelDescriptionList"/>
    <dgm:cxn modelId="{DE6C5634-7895-4F9C-8101-4A76148085C5}" srcId="{861742D4-0CA5-4475-B536-D42ED9181E9F}" destId="{41AE4A6E-879B-4645-985E-22E81DE178A9}" srcOrd="1" destOrd="0" parTransId="{C2FF3B98-7988-477D-87DD-E2628A76BFB0}" sibTransId="{6FD9269C-678A-433D-ADB1-60CBD366898C}"/>
    <dgm:cxn modelId="{17D3EE39-FB04-46A6-9921-D26229013C57}" srcId="{9CFC22E7-F1B0-434F-9862-965CBDB98567}" destId="{B4400920-6C2A-40AA-94A9-089729A11F38}" srcOrd="0" destOrd="0" parTransId="{3E3D07D6-9FCD-42AA-BCE1-955A1B2713D1}" sibTransId="{1C6CC8EA-CDB5-49E6-94D6-F96030E8B96D}"/>
    <dgm:cxn modelId="{83FCA73D-4448-4EAE-BCDD-A9BE45079E5A}" type="presOf" srcId="{9CFC22E7-F1B0-434F-9862-965CBDB98567}" destId="{872DF551-8388-4E68-96BB-8D459F26058B}" srcOrd="0" destOrd="0" presId="urn:microsoft.com/office/officeart/2018/2/layout/IconLabelDescriptionList"/>
    <dgm:cxn modelId="{D9F58664-E17B-4B9A-A6A2-E926EC786760}" srcId="{861742D4-0CA5-4475-B536-D42ED9181E9F}" destId="{9CFC22E7-F1B0-434F-9862-965CBDB98567}" srcOrd="0" destOrd="0" parTransId="{F1444849-144B-47C3-80D4-947EFFCC4D41}" sibTransId="{816F2D94-1146-426B-A9BD-52BEA6C63722}"/>
    <dgm:cxn modelId="{DEAA5869-38CF-4643-8F2E-7760C57E6512}" srcId="{9CFC22E7-F1B0-434F-9862-965CBDB98567}" destId="{AD171EDF-1652-403C-9103-A7E5D86FD920}" srcOrd="2" destOrd="0" parTransId="{79CFBA3B-E90E-48E5-8F8A-7D253EB8494A}" sibTransId="{97389CFB-1138-425D-B243-CF5F9D7CA546}"/>
    <dgm:cxn modelId="{EBC4C849-8C51-4356-8E69-B5347338B000}" srcId="{9CFC22E7-F1B0-434F-9862-965CBDB98567}" destId="{A6914237-8CB9-42D8-81F0-D8B89EFFD500}" srcOrd="1" destOrd="0" parTransId="{D1B2CB79-329B-41FF-83C8-B4CD78D35E1C}" sibTransId="{0C0E483A-339D-4975-9D0E-06778AA0F2F4}"/>
    <dgm:cxn modelId="{110A7E6E-D99E-4E47-B81D-822586B88BB7}" type="presOf" srcId="{B4400920-6C2A-40AA-94A9-089729A11F38}" destId="{B9EE962D-AA65-4516-870D-03B80C45D469}" srcOrd="0" destOrd="0" presId="urn:microsoft.com/office/officeart/2018/2/layout/IconLabelDescriptionList"/>
    <dgm:cxn modelId="{A10E6959-3A68-4803-9CCD-E923B949CAD3}" type="presOf" srcId="{A6914237-8CB9-42D8-81F0-D8B89EFFD500}" destId="{B9EE962D-AA65-4516-870D-03B80C45D469}" srcOrd="0" destOrd="1" presId="urn:microsoft.com/office/officeart/2018/2/layout/IconLabelDescriptionList"/>
    <dgm:cxn modelId="{812DBC85-BF0D-493A-9A69-E61BC2033AD6}" type="presOf" srcId="{AD171EDF-1652-403C-9103-A7E5D86FD920}" destId="{B9EE962D-AA65-4516-870D-03B80C45D469}" srcOrd="0" destOrd="2" presId="urn:microsoft.com/office/officeart/2018/2/layout/IconLabelDescriptionList"/>
    <dgm:cxn modelId="{5456C88F-55E7-4AC5-8E91-68EF6DD1CC81}" srcId="{861742D4-0CA5-4475-B536-D42ED9181E9F}" destId="{FD43DEF3-1991-4DCF-A5B7-6E9101CB2F9D}" srcOrd="2" destOrd="0" parTransId="{D1C93A7E-BDAC-4130-AD2A-53BE8514E69F}" sibTransId="{67D6DD16-CB55-4AC4-B122-D6B1E9CE4748}"/>
    <dgm:cxn modelId="{A1C04DA6-7315-4596-8688-EE14D1D343D0}" type="presOf" srcId="{FD43DEF3-1991-4DCF-A5B7-6E9101CB2F9D}" destId="{E631018B-6B98-488F-A3D1-7FD94608B3DA}" srcOrd="0" destOrd="0" presId="urn:microsoft.com/office/officeart/2018/2/layout/IconLabelDescriptionList"/>
    <dgm:cxn modelId="{B4BA73BB-5E3C-4A86-9868-DAD7B4BF7A2C}" type="presOf" srcId="{49B913CF-24B9-46D6-92FF-8FA76F5240A2}" destId="{B9EE962D-AA65-4516-870D-03B80C45D469}" srcOrd="0" destOrd="4" presId="urn:microsoft.com/office/officeart/2018/2/layout/IconLabelDescriptionList"/>
    <dgm:cxn modelId="{2F071ABF-C090-49FF-8D3D-513697E04805}" type="presOf" srcId="{861742D4-0CA5-4475-B536-D42ED9181E9F}" destId="{5CDAD4D5-D835-4D2E-BCE4-59BFE32322C2}" srcOrd="0" destOrd="0" presId="urn:microsoft.com/office/officeart/2018/2/layout/IconLabelDescriptionList"/>
    <dgm:cxn modelId="{42AAEFD0-F331-4CD2-B931-6D58CB698DCB}" srcId="{9CFC22E7-F1B0-434F-9862-965CBDB98567}" destId="{49B913CF-24B9-46D6-92FF-8FA76F5240A2}" srcOrd="4" destOrd="0" parTransId="{51444267-AA4E-48E4-A463-D4B646114DA7}" sibTransId="{F1EEBAC0-4B07-4E3F-A574-C693DE4CD7A1}"/>
    <dgm:cxn modelId="{59421CDF-A314-408B-B959-726E94A5F2DE}" type="presOf" srcId="{1834B8D7-CF4D-4117-B74D-1B8BC50363E6}" destId="{B9EE962D-AA65-4516-870D-03B80C45D469}" srcOrd="0" destOrd="3" presId="urn:microsoft.com/office/officeart/2018/2/layout/IconLabelDescriptionList"/>
    <dgm:cxn modelId="{4DBF24E7-273C-4D05-A0A8-1C18B6CBF666}" srcId="{9CFC22E7-F1B0-434F-9862-965CBDB98567}" destId="{1834B8D7-CF4D-4117-B74D-1B8BC50363E6}" srcOrd="3" destOrd="0" parTransId="{AE128144-CD3C-4187-9EF4-B9764F1DAC1F}" sibTransId="{A7E88D44-AA16-4581-AD25-0174BDD1C915}"/>
    <dgm:cxn modelId="{46EB1916-E604-4240-A39A-684FB9A5FF76}" type="presParOf" srcId="{5CDAD4D5-D835-4D2E-BCE4-59BFE32322C2}" destId="{12E0B92E-33A0-43A1-9937-9CF75F6AA2B6}" srcOrd="0" destOrd="0" presId="urn:microsoft.com/office/officeart/2018/2/layout/IconLabelDescriptionList"/>
    <dgm:cxn modelId="{A9BA1D46-0E01-450B-9B1B-21451585215B}" type="presParOf" srcId="{12E0B92E-33A0-43A1-9937-9CF75F6AA2B6}" destId="{75E32B4E-D8FD-4E5F-9443-5655015043A1}" srcOrd="0" destOrd="0" presId="urn:microsoft.com/office/officeart/2018/2/layout/IconLabelDescriptionList"/>
    <dgm:cxn modelId="{DE123C1D-0643-4306-821F-522A2D8A3117}" type="presParOf" srcId="{12E0B92E-33A0-43A1-9937-9CF75F6AA2B6}" destId="{4245F5F8-9B4C-4E63-97CE-943537769BC3}" srcOrd="1" destOrd="0" presId="urn:microsoft.com/office/officeart/2018/2/layout/IconLabelDescriptionList"/>
    <dgm:cxn modelId="{FB302D73-9824-4D77-8360-B482A5CEDCE5}" type="presParOf" srcId="{12E0B92E-33A0-43A1-9937-9CF75F6AA2B6}" destId="{872DF551-8388-4E68-96BB-8D459F26058B}" srcOrd="2" destOrd="0" presId="urn:microsoft.com/office/officeart/2018/2/layout/IconLabelDescriptionList"/>
    <dgm:cxn modelId="{CD20874F-05CB-4AE8-B6D8-5C84F047F29A}" type="presParOf" srcId="{12E0B92E-33A0-43A1-9937-9CF75F6AA2B6}" destId="{CDD2905D-F486-4667-B090-0672AE8F1527}" srcOrd="3" destOrd="0" presId="urn:microsoft.com/office/officeart/2018/2/layout/IconLabelDescriptionList"/>
    <dgm:cxn modelId="{A6CA1F44-474F-4D70-BEEA-F1B452E994D7}" type="presParOf" srcId="{12E0B92E-33A0-43A1-9937-9CF75F6AA2B6}" destId="{B9EE962D-AA65-4516-870D-03B80C45D469}" srcOrd="4" destOrd="0" presId="urn:microsoft.com/office/officeart/2018/2/layout/IconLabelDescriptionList"/>
    <dgm:cxn modelId="{B08E8ED0-B08C-46E1-B682-6428883CD04E}" type="presParOf" srcId="{5CDAD4D5-D835-4D2E-BCE4-59BFE32322C2}" destId="{F90161A4-DC62-424B-A418-9D2D7816F25F}" srcOrd="1" destOrd="0" presId="urn:microsoft.com/office/officeart/2018/2/layout/IconLabelDescriptionList"/>
    <dgm:cxn modelId="{6EACD238-9B3E-4C2F-81CE-4D683A2976ED}" type="presParOf" srcId="{5CDAD4D5-D835-4D2E-BCE4-59BFE32322C2}" destId="{BD50E0E4-507B-4B30-A22E-77CA0BEF1B7B}" srcOrd="2" destOrd="0" presId="urn:microsoft.com/office/officeart/2018/2/layout/IconLabelDescriptionList"/>
    <dgm:cxn modelId="{4B7BA6E1-271E-4440-A1CD-D88346551E36}" type="presParOf" srcId="{BD50E0E4-507B-4B30-A22E-77CA0BEF1B7B}" destId="{484E2538-CB61-47AD-8FE5-64710F6190EC}" srcOrd="0" destOrd="0" presId="urn:microsoft.com/office/officeart/2018/2/layout/IconLabelDescriptionList"/>
    <dgm:cxn modelId="{A95938E6-E01B-4C43-9F79-8E4E7FCB0514}" type="presParOf" srcId="{BD50E0E4-507B-4B30-A22E-77CA0BEF1B7B}" destId="{B1A16FCE-DDD5-43B9-9BD7-217350A1DAD7}" srcOrd="1" destOrd="0" presId="urn:microsoft.com/office/officeart/2018/2/layout/IconLabelDescriptionList"/>
    <dgm:cxn modelId="{3108F283-3C3F-4773-8A7C-3B0B11DDBE99}" type="presParOf" srcId="{BD50E0E4-507B-4B30-A22E-77CA0BEF1B7B}" destId="{24D426C2-2008-483E-A202-1B87B865C1ED}" srcOrd="2" destOrd="0" presId="urn:microsoft.com/office/officeart/2018/2/layout/IconLabelDescriptionList"/>
    <dgm:cxn modelId="{0C45B175-82F4-446B-A1CA-0A026CED7BFA}" type="presParOf" srcId="{BD50E0E4-507B-4B30-A22E-77CA0BEF1B7B}" destId="{BD4DB1BA-8710-4611-979B-37CA719D9564}" srcOrd="3" destOrd="0" presId="urn:microsoft.com/office/officeart/2018/2/layout/IconLabelDescriptionList"/>
    <dgm:cxn modelId="{BAAB8710-DB53-42D2-B031-37C95477A229}" type="presParOf" srcId="{BD50E0E4-507B-4B30-A22E-77CA0BEF1B7B}" destId="{34505671-E835-4AF4-AF2A-19F065F90F6A}" srcOrd="4" destOrd="0" presId="urn:microsoft.com/office/officeart/2018/2/layout/IconLabelDescriptionList"/>
    <dgm:cxn modelId="{797A2F40-A2CA-4117-AB97-16AF54005CD9}" type="presParOf" srcId="{5CDAD4D5-D835-4D2E-BCE4-59BFE32322C2}" destId="{8447BCED-9CB3-4E37-8D23-F5BC7C3A83CE}" srcOrd="3" destOrd="0" presId="urn:microsoft.com/office/officeart/2018/2/layout/IconLabelDescriptionList"/>
    <dgm:cxn modelId="{194E73A8-4AE7-4914-BA67-73FB483A6ACC}" type="presParOf" srcId="{5CDAD4D5-D835-4D2E-BCE4-59BFE32322C2}" destId="{93C4ADAA-0DC8-48D8-98E4-FFDB6957BF7F}" srcOrd="4" destOrd="0" presId="urn:microsoft.com/office/officeart/2018/2/layout/IconLabelDescriptionList"/>
    <dgm:cxn modelId="{BAB510CA-9935-47ED-98C1-030E295661B6}" type="presParOf" srcId="{93C4ADAA-0DC8-48D8-98E4-FFDB6957BF7F}" destId="{7FA91C60-1F3C-4B5C-ABDC-86A896A1D574}" srcOrd="0" destOrd="0" presId="urn:microsoft.com/office/officeart/2018/2/layout/IconLabelDescriptionList"/>
    <dgm:cxn modelId="{0791EE3C-9E34-4117-B7DD-F2767C1BCD59}" type="presParOf" srcId="{93C4ADAA-0DC8-48D8-98E4-FFDB6957BF7F}" destId="{C48AB7B1-9843-4B22-BBCA-34E0397D140D}" srcOrd="1" destOrd="0" presId="urn:microsoft.com/office/officeart/2018/2/layout/IconLabelDescriptionList"/>
    <dgm:cxn modelId="{80FB05D6-8738-43C7-870B-9551AE0AB866}" type="presParOf" srcId="{93C4ADAA-0DC8-48D8-98E4-FFDB6957BF7F}" destId="{E631018B-6B98-488F-A3D1-7FD94608B3DA}" srcOrd="2" destOrd="0" presId="urn:microsoft.com/office/officeart/2018/2/layout/IconLabelDescriptionList"/>
    <dgm:cxn modelId="{88C8DEB0-B5A1-4BEF-B011-3FE142146273}" type="presParOf" srcId="{93C4ADAA-0DC8-48D8-98E4-FFDB6957BF7F}" destId="{5537879B-CC5A-4455-B28C-8F23F905F4F8}" srcOrd="3" destOrd="0" presId="urn:microsoft.com/office/officeart/2018/2/layout/IconLabelDescriptionList"/>
    <dgm:cxn modelId="{CB8AAD2B-30EB-445D-B3B5-F0E7807B4797}" type="presParOf" srcId="{93C4ADAA-0DC8-48D8-98E4-FFDB6957BF7F}" destId="{1E7ABF92-F082-4EDF-BE21-4931CAEFF9C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3DE302B-8756-43D1-B5D8-89CA6DA573EC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FCBB356-1DDF-49AF-86A2-5C0C173075B9}">
      <dgm:prSet/>
      <dgm:spPr/>
      <dgm:t>
        <a:bodyPr/>
        <a:lstStyle/>
        <a:p>
          <a:r>
            <a:rPr lang="en-US"/>
            <a:t>Under $2500, No PO, non-contract</a:t>
          </a:r>
        </a:p>
      </dgm:t>
    </dgm:pt>
    <dgm:pt modelId="{7F8AD4FA-C86E-4CE8-8BDB-37E40B0314D4}" type="parTrans" cxnId="{92269828-78A2-4EB8-8F9D-AF65F1608950}">
      <dgm:prSet/>
      <dgm:spPr/>
      <dgm:t>
        <a:bodyPr/>
        <a:lstStyle/>
        <a:p>
          <a:endParaRPr lang="en-US"/>
        </a:p>
      </dgm:t>
    </dgm:pt>
    <dgm:pt modelId="{ABF67E70-7050-4BB0-8C91-FAFC58A848FB}" type="sibTrans" cxnId="{92269828-78A2-4EB8-8F9D-AF65F1608950}">
      <dgm:prSet/>
      <dgm:spPr/>
      <dgm:t>
        <a:bodyPr/>
        <a:lstStyle/>
        <a:p>
          <a:endParaRPr lang="en-US"/>
        </a:p>
      </dgm:t>
    </dgm:pt>
    <dgm:pt modelId="{D3316A2F-3809-4CFB-A820-9EEE5B579032}">
      <dgm:prSet/>
      <dgm:spPr/>
      <dgm:t>
        <a:bodyPr/>
        <a:lstStyle/>
        <a:p>
          <a:r>
            <a:rPr lang="en-US"/>
            <a:t>Submit as Payment Request</a:t>
          </a:r>
        </a:p>
      </dgm:t>
    </dgm:pt>
    <dgm:pt modelId="{82A723A8-2CAA-4409-8945-966199E56A77}" type="parTrans" cxnId="{7F226919-4569-4AAA-BCF2-75FF594E51EE}">
      <dgm:prSet/>
      <dgm:spPr/>
      <dgm:t>
        <a:bodyPr/>
        <a:lstStyle/>
        <a:p>
          <a:endParaRPr lang="en-US"/>
        </a:p>
      </dgm:t>
    </dgm:pt>
    <dgm:pt modelId="{769F6D92-8D20-40F7-9398-B257690DFA64}" type="sibTrans" cxnId="{7F226919-4569-4AAA-BCF2-75FF594E51EE}">
      <dgm:prSet/>
      <dgm:spPr/>
      <dgm:t>
        <a:bodyPr/>
        <a:lstStyle/>
        <a:p>
          <a:endParaRPr lang="en-US"/>
        </a:p>
      </dgm:t>
    </dgm:pt>
    <dgm:pt modelId="{E1F0E5D2-F673-455D-A1C2-530B8DDD4201}">
      <dgm:prSet/>
      <dgm:spPr/>
      <dgm:t>
        <a:bodyPr/>
        <a:lstStyle/>
        <a:p>
          <a:r>
            <a:rPr lang="en-US"/>
            <a:t>PO was created</a:t>
          </a:r>
        </a:p>
      </dgm:t>
    </dgm:pt>
    <dgm:pt modelId="{F2DF6295-A7A0-4AD9-97C4-676930607A7F}" type="parTrans" cxnId="{EA917673-C813-4E4A-968D-B4399C69FFC3}">
      <dgm:prSet/>
      <dgm:spPr/>
      <dgm:t>
        <a:bodyPr/>
        <a:lstStyle/>
        <a:p>
          <a:endParaRPr lang="en-US"/>
        </a:p>
      </dgm:t>
    </dgm:pt>
    <dgm:pt modelId="{B541CCD9-639B-4493-82D2-BF6D6626D711}" type="sibTrans" cxnId="{EA917673-C813-4E4A-968D-B4399C69FFC3}">
      <dgm:prSet/>
      <dgm:spPr/>
      <dgm:t>
        <a:bodyPr/>
        <a:lstStyle/>
        <a:p>
          <a:endParaRPr lang="en-US"/>
        </a:p>
      </dgm:t>
    </dgm:pt>
    <dgm:pt modelId="{F2EF335A-6DC8-4DA4-B66C-0D7DEBE2E518}">
      <dgm:prSet/>
      <dgm:spPr/>
      <dgm:t>
        <a:bodyPr/>
        <a:lstStyle/>
        <a:p>
          <a:r>
            <a:rPr lang="en-US"/>
            <a:t>Submit using PO Invoice form</a:t>
          </a:r>
        </a:p>
      </dgm:t>
    </dgm:pt>
    <dgm:pt modelId="{4946551B-8C1B-405B-A1C7-476DAA6C6616}" type="parTrans" cxnId="{DA042ABC-2733-4329-B634-3AF79600C023}">
      <dgm:prSet/>
      <dgm:spPr/>
      <dgm:t>
        <a:bodyPr/>
        <a:lstStyle/>
        <a:p>
          <a:endParaRPr lang="en-US"/>
        </a:p>
      </dgm:t>
    </dgm:pt>
    <dgm:pt modelId="{DB9C8E0C-5DB9-4826-9A02-1B643FFE96C9}" type="sibTrans" cxnId="{DA042ABC-2733-4329-B634-3AF79600C023}">
      <dgm:prSet/>
      <dgm:spPr/>
      <dgm:t>
        <a:bodyPr/>
        <a:lstStyle/>
        <a:p>
          <a:endParaRPr lang="en-US"/>
        </a:p>
      </dgm:t>
    </dgm:pt>
    <dgm:pt modelId="{5BAC728E-A11F-4EF5-BB47-48C870A1277B}">
      <dgm:prSet/>
      <dgm:spPr/>
      <dgm:t>
        <a:bodyPr/>
        <a:lstStyle/>
        <a:p>
          <a:r>
            <a:rPr lang="en-US"/>
            <a:t>Over $2500, No PO or contract</a:t>
          </a:r>
        </a:p>
      </dgm:t>
    </dgm:pt>
    <dgm:pt modelId="{F86398FB-A6F1-49B4-B429-F8943E6902E5}" type="parTrans" cxnId="{6BED1B80-D986-40EB-973A-1A8FDFF3F24D}">
      <dgm:prSet/>
      <dgm:spPr/>
      <dgm:t>
        <a:bodyPr/>
        <a:lstStyle/>
        <a:p>
          <a:endParaRPr lang="en-US"/>
        </a:p>
      </dgm:t>
    </dgm:pt>
    <dgm:pt modelId="{60BB8726-A2E2-470A-BAE3-4F522BE43640}" type="sibTrans" cxnId="{6BED1B80-D986-40EB-973A-1A8FDFF3F24D}">
      <dgm:prSet/>
      <dgm:spPr/>
      <dgm:t>
        <a:bodyPr/>
        <a:lstStyle/>
        <a:p>
          <a:endParaRPr lang="en-US"/>
        </a:p>
      </dgm:t>
    </dgm:pt>
    <dgm:pt modelId="{C8B54A1C-150C-416D-BF1A-ED7C09E32783}">
      <dgm:prSet/>
      <dgm:spPr/>
      <dgm:t>
        <a:bodyPr/>
        <a:lstStyle/>
        <a:p>
          <a:r>
            <a:rPr lang="en-US"/>
            <a:t>Submit Purchasing Violation Form</a:t>
          </a:r>
        </a:p>
      </dgm:t>
    </dgm:pt>
    <dgm:pt modelId="{D2DEFEDE-0769-4B61-98D2-D67E5A69701F}" type="parTrans" cxnId="{65ABE84F-2488-488F-84B4-92D0FB0318A5}">
      <dgm:prSet/>
      <dgm:spPr/>
      <dgm:t>
        <a:bodyPr/>
        <a:lstStyle/>
        <a:p>
          <a:endParaRPr lang="en-US"/>
        </a:p>
      </dgm:t>
    </dgm:pt>
    <dgm:pt modelId="{80421D79-A90D-447F-864C-AAC048316448}" type="sibTrans" cxnId="{65ABE84F-2488-488F-84B4-92D0FB0318A5}">
      <dgm:prSet/>
      <dgm:spPr/>
      <dgm:t>
        <a:bodyPr/>
        <a:lstStyle/>
        <a:p>
          <a:endParaRPr lang="en-US"/>
        </a:p>
      </dgm:t>
    </dgm:pt>
    <dgm:pt modelId="{0AE2F286-C60C-4BCC-9793-891131488BC1}" type="pres">
      <dgm:prSet presAssocID="{E3DE302B-8756-43D1-B5D8-89CA6DA573EC}" presName="linear" presStyleCnt="0">
        <dgm:presLayoutVars>
          <dgm:dir/>
          <dgm:animLvl val="lvl"/>
          <dgm:resizeHandles val="exact"/>
        </dgm:presLayoutVars>
      </dgm:prSet>
      <dgm:spPr/>
    </dgm:pt>
    <dgm:pt modelId="{ACE00F5A-0245-4253-A921-8C6A4AED67D5}" type="pres">
      <dgm:prSet presAssocID="{9FCBB356-1DDF-49AF-86A2-5C0C173075B9}" presName="parentLin" presStyleCnt="0"/>
      <dgm:spPr/>
    </dgm:pt>
    <dgm:pt modelId="{9E21C2B2-2C18-4677-9698-CF3BF933F5B2}" type="pres">
      <dgm:prSet presAssocID="{9FCBB356-1DDF-49AF-86A2-5C0C173075B9}" presName="parentLeftMargin" presStyleLbl="node1" presStyleIdx="0" presStyleCnt="3"/>
      <dgm:spPr/>
    </dgm:pt>
    <dgm:pt modelId="{3213C394-A630-432E-93AE-B00981D2C900}" type="pres">
      <dgm:prSet presAssocID="{9FCBB356-1DDF-49AF-86A2-5C0C173075B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94C839-E015-409B-BFE0-8436C58029E0}" type="pres">
      <dgm:prSet presAssocID="{9FCBB356-1DDF-49AF-86A2-5C0C173075B9}" presName="negativeSpace" presStyleCnt="0"/>
      <dgm:spPr/>
    </dgm:pt>
    <dgm:pt modelId="{C723E964-1631-409F-BA2A-78315E4856FC}" type="pres">
      <dgm:prSet presAssocID="{9FCBB356-1DDF-49AF-86A2-5C0C173075B9}" presName="childText" presStyleLbl="conFgAcc1" presStyleIdx="0" presStyleCnt="3">
        <dgm:presLayoutVars>
          <dgm:bulletEnabled val="1"/>
        </dgm:presLayoutVars>
      </dgm:prSet>
      <dgm:spPr/>
    </dgm:pt>
    <dgm:pt modelId="{C588F0F5-582D-4436-BA22-D95ADC6DC243}" type="pres">
      <dgm:prSet presAssocID="{ABF67E70-7050-4BB0-8C91-FAFC58A848FB}" presName="spaceBetweenRectangles" presStyleCnt="0"/>
      <dgm:spPr/>
    </dgm:pt>
    <dgm:pt modelId="{D3C1CFE6-44C0-41D7-ABB9-3E61B54F4A0A}" type="pres">
      <dgm:prSet presAssocID="{E1F0E5D2-F673-455D-A1C2-530B8DDD4201}" presName="parentLin" presStyleCnt="0"/>
      <dgm:spPr/>
    </dgm:pt>
    <dgm:pt modelId="{B693B5FC-4B4C-464A-9D4D-6907E1F35020}" type="pres">
      <dgm:prSet presAssocID="{E1F0E5D2-F673-455D-A1C2-530B8DDD4201}" presName="parentLeftMargin" presStyleLbl="node1" presStyleIdx="0" presStyleCnt="3"/>
      <dgm:spPr/>
    </dgm:pt>
    <dgm:pt modelId="{C265F54E-0662-4C25-8D1A-8F03B6B568C7}" type="pres">
      <dgm:prSet presAssocID="{E1F0E5D2-F673-455D-A1C2-530B8DDD420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613FE0B-EEC4-43F2-A2C1-322EEB4913FE}" type="pres">
      <dgm:prSet presAssocID="{E1F0E5D2-F673-455D-A1C2-530B8DDD4201}" presName="negativeSpace" presStyleCnt="0"/>
      <dgm:spPr/>
    </dgm:pt>
    <dgm:pt modelId="{D84B4B74-F786-4EEC-B2D9-B08EE359688F}" type="pres">
      <dgm:prSet presAssocID="{E1F0E5D2-F673-455D-A1C2-530B8DDD4201}" presName="childText" presStyleLbl="conFgAcc1" presStyleIdx="1" presStyleCnt="3">
        <dgm:presLayoutVars>
          <dgm:bulletEnabled val="1"/>
        </dgm:presLayoutVars>
      </dgm:prSet>
      <dgm:spPr/>
    </dgm:pt>
    <dgm:pt modelId="{3C5ED57D-B50A-4149-9CCA-F4E67FE1E47F}" type="pres">
      <dgm:prSet presAssocID="{B541CCD9-639B-4493-82D2-BF6D6626D711}" presName="spaceBetweenRectangles" presStyleCnt="0"/>
      <dgm:spPr/>
    </dgm:pt>
    <dgm:pt modelId="{9DE986FE-2714-4A35-B998-7A14B4B73AAF}" type="pres">
      <dgm:prSet presAssocID="{5BAC728E-A11F-4EF5-BB47-48C870A1277B}" presName="parentLin" presStyleCnt="0"/>
      <dgm:spPr/>
    </dgm:pt>
    <dgm:pt modelId="{B7F523CD-F39E-46D7-8A15-61B1E4B41345}" type="pres">
      <dgm:prSet presAssocID="{5BAC728E-A11F-4EF5-BB47-48C870A1277B}" presName="parentLeftMargin" presStyleLbl="node1" presStyleIdx="1" presStyleCnt="3"/>
      <dgm:spPr/>
    </dgm:pt>
    <dgm:pt modelId="{7FED7B59-9A09-4159-9B79-2E5208DD9A04}" type="pres">
      <dgm:prSet presAssocID="{5BAC728E-A11F-4EF5-BB47-48C870A1277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9AD65D8-312C-4159-B604-930D4B16AC4B}" type="pres">
      <dgm:prSet presAssocID="{5BAC728E-A11F-4EF5-BB47-48C870A1277B}" presName="negativeSpace" presStyleCnt="0"/>
      <dgm:spPr/>
    </dgm:pt>
    <dgm:pt modelId="{D34B19DB-34AC-4702-A5E4-340D34CF2A05}" type="pres">
      <dgm:prSet presAssocID="{5BAC728E-A11F-4EF5-BB47-48C870A1277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737F915-0F4B-4C05-ABB2-CE33FA593650}" type="presOf" srcId="{5BAC728E-A11F-4EF5-BB47-48C870A1277B}" destId="{7FED7B59-9A09-4159-9B79-2E5208DD9A04}" srcOrd="1" destOrd="0" presId="urn:microsoft.com/office/officeart/2005/8/layout/list1"/>
    <dgm:cxn modelId="{7F226919-4569-4AAA-BCF2-75FF594E51EE}" srcId="{9FCBB356-1DDF-49AF-86A2-5C0C173075B9}" destId="{D3316A2F-3809-4CFB-A820-9EEE5B579032}" srcOrd="0" destOrd="0" parTransId="{82A723A8-2CAA-4409-8945-966199E56A77}" sibTransId="{769F6D92-8D20-40F7-9398-B257690DFA64}"/>
    <dgm:cxn modelId="{92269828-78A2-4EB8-8F9D-AF65F1608950}" srcId="{E3DE302B-8756-43D1-B5D8-89CA6DA573EC}" destId="{9FCBB356-1DDF-49AF-86A2-5C0C173075B9}" srcOrd="0" destOrd="0" parTransId="{7F8AD4FA-C86E-4CE8-8BDB-37E40B0314D4}" sibTransId="{ABF67E70-7050-4BB0-8C91-FAFC58A848FB}"/>
    <dgm:cxn modelId="{A2BFC62F-A3D5-41E7-8FE3-15F986854587}" type="presOf" srcId="{E1F0E5D2-F673-455D-A1C2-530B8DDD4201}" destId="{B693B5FC-4B4C-464A-9D4D-6907E1F35020}" srcOrd="0" destOrd="0" presId="urn:microsoft.com/office/officeart/2005/8/layout/list1"/>
    <dgm:cxn modelId="{74F34D6B-D27D-4047-B881-D27F247C8410}" type="presOf" srcId="{E3DE302B-8756-43D1-B5D8-89CA6DA573EC}" destId="{0AE2F286-C60C-4BCC-9793-891131488BC1}" srcOrd="0" destOrd="0" presId="urn:microsoft.com/office/officeart/2005/8/layout/list1"/>
    <dgm:cxn modelId="{6669C56B-5294-4CD6-9158-F79C91EAE9BE}" type="presOf" srcId="{9FCBB356-1DDF-49AF-86A2-5C0C173075B9}" destId="{3213C394-A630-432E-93AE-B00981D2C900}" srcOrd="1" destOrd="0" presId="urn:microsoft.com/office/officeart/2005/8/layout/list1"/>
    <dgm:cxn modelId="{65ABE84F-2488-488F-84B4-92D0FB0318A5}" srcId="{5BAC728E-A11F-4EF5-BB47-48C870A1277B}" destId="{C8B54A1C-150C-416D-BF1A-ED7C09E32783}" srcOrd="0" destOrd="0" parTransId="{D2DEFEDE-0769-4B61-98D2-D67E5A69701F}" sibTransId="{80421D79-A90D-447F-864C-AAC048316448}"/>
    <dgm:cxn modelId="{8DC13972-A63C-4FFC-8C12-EBB59738B8E4}" type="presOf" srcId="{C8B54A1C-150C-416D-BF1A-ED7C09E32783}" destId="{D34B19DB-34AC-4702-A5E4-340D34CF2A05}" srcOrd="0" destOrd="0" presId="urn:microsoft.com/office/officeart/2005/8/layout/list1"/>
    <dgm:cxn modelId="{EA917673-C813-4E4A-968D-B4399C69FFC3}" srcId="{E3DE302B-8756-43D1-B5D8-89CA6DA573EC}" destId="{E1F0E5D2-F673-455D-A1C2-530B8DDD4201}" srcOrd="1" destOrd="0" parTransId="{F2DF6295-A7A0-4AD9-97C4-676930607A7F}" sibTransId="{B541CCD9-639B-4493-82D2-BF6D6626D711}"/>
    <dgm:cxn modelId="{84663F7C-C500-49FD-AB7C-FFA0FFCA80CD}" type="presOf" srcId="{E1F0E5D2-F673-455D-A1C2-530B8DDD4201}" destId="{C265F54E-0662-4C25-8D1A-8F03B6B568C7}" srcOrd="1" destOrd="0" presId="urn:microsoft.com/office/officeart/2005/8/layout/list1"/>
    <dgm:cxn modelId="{6BED1B80-D986-40EB-973A-1A8FDFF3F24D}" srcId="{E3DE302B-8756-43D1-B5D8-89CA6DA573EC}" destId="{5BAC728E-A11F-4EF5-BB47-48C870A1277B}" srcOrd="2" destOrd="0" parTransId="{F86398FB-A6F1-49B4-B429-F8943E6902E5}" sibTransId="{60BB8726-A2E2-470A-BAE3-4F522BE43640}"/>
    <dgm:cxn modelId="{DA042ABC-2733-4329-B634-3AF79600C023}" srcId="{E1F0E5D2-F673-455D-A1C2-530B8DDD4201}" destId="{F2EF335A-6DC8-4DA4-B66C-0D7DEBE2E518}" srcOrd="0" destOrd="0" parTransId="{4946551B-8C1B-405B-A1C7-476DAA6C6616}" sibTransId="{DB9C8E0C-5DB9-4826-9A02-1B643FFE96C9}"/>
    <dgm:cxn modelId="{42E39ED8-13E1-40B2-A3AF-F2137C0E77C6}" type="presOf" srcId="{9FCBB356-1DDF-49AF-86A2-5C0C173075B9}" destId="{9E21C2B2-2C18-4677-9698-CF3BF933F5B2}" srcOrd="0" destOrd="0" presId="urn:microsoft.com/office/officeart/2005/8/layout/list1"/>
    <dgm:cxn modelId="{779633E3-B4B0-4511-9A7F-72602145803A}" type="presOf" srcId="{5BAC728E-A11F-4EF5-BB47-48C870A1277B}" destId="{B7F523CD-F39E-46D7-8A15-61B1E4B41345}" srcOrd="0" destOrd="0" presId="urn:microsoft.com/office/officeart/2005/8/layout/list1"/>
    <dgm:cxn modelId="{0219E2EB-51CD-4457-B68C-B830DDAA1CCA}" type="presOf" srcId="{F2EF335A-6DC8-4DA4-B66C-0D7DEBE2E518}" destId="{D84B4B74-F786-4EEC-B2D9-B08EE359688F}" srcOrd="0" destOrd="0" presId="urn:microsoft.com/office/officeart/2005/8/layout/list1"/>
    <dgm:cxn modelId="{4BB646F4-6101-44BF-9733-D35EA7ACBFFB}" type="presOf" srcId="{D3316A2F-3809-4CFB-A820-9EEE5B579032}" destId="{C723E964-1631-409F-BA2A-78315E4856FC}" srcOrd="0" destOrd="0" presId="urn:microsoft.com/office/officeart/2005/8/layout/list1"/>
    <dgm:cxn modelId="{8B0A28DB-7C2C-4B74-A4D2-8818398B16E6}" type="presParOf" srcId="{0AE2F286-C60C-4BCC-9793-891131488BC1}" destId="{ACE00F5A-0245-4253-A921-8C6A4AED67D5}" srcOrd="0" destOrd="0" presId="urn:microsoft.com/office/officeart/2005/8/layout/list1"/>
    <dgm:cxn modelId="{7CABC78F-BECA-4FBA-9F07-E317F78B5F1C}" type="presParOf" srcId="{ACE00F5A-0245-4253-A921-8C6A4AED67D5}" destId="{9E21C2B2-2C18-4677-9698-CF3BF933F5B2}" srcOrd="0" destOrd="0" presId="urn:microsoft.com/office/officeart/2005/8/layout/list1"/>
    <dgm:cxn modelId="{152EB165-3BCA-4AE1-920F-61D91502BC94}" type="presParOf" srcId="{ACE00F5A-0245-4253-A921-8C6A4AED67D5}" destId="{3213C394-A630-432E-93AE-B00981D2C900}" srcOrd="1" destOrd="0" presId="urn:microsoft.com/office/officeart/2005/8/layout/list1"/>
    <dgm:cxn modelId="{240FF32C-B4FE-42D5-85C7-8241ACCFE046}" type="presParOf" srcId="{0AE2F286-C60C-4BCC-9793-891131488BC1}" destId="{4194C839-E015-409B-BFE0-8436C58029E0}" srcOrd="1" destOrd="0" presId="urn:microsoft.com/office/officeart/2005/8/layout/list1"/>
    <dgm:cxn modelId="{D0AA7C99-67D7-4BB3-B882-8A5A77773E74}" type="presParOf" srcId="{0AE2F286-C60C-4BCC-9793-891131488BC1}" destId="{C723E964-1631-409F-BA2A-78315E4856FC}" srcOrd="2" destOrd="0" presId="urn:microsoft.com/office/officeart/2005/8/layout/list1"/>
    <dgm:cxn modelId="{1D548580-063F-4979-AE2B-0C06AF922AF3}" type="presParOf" srcId="{0AE2F286-C60C-4BCC-9793-891131488BC1}" destId="{C588F0F5-582D-4436-BA22-D95ADC6DC243}" srcOrd="3" destOrd="0" presId="urn:microsoft.com/office/officeart/2005/8/layout/list1"/>
    <dgm:cxn modelId="{47007E2F-33D8-4E9D-A58F-3F10C254C3CB}" type="presParOf" srcId="{0AE2F286-C60C-4BCC-9793-891131488BC1}" destId="{D3C1CFE6-44C0-41D7-ABB9-3E61B54F4A0A}" srcOrd="4" destOrd="0" presId="urn:microsoft.com/office/officeart/2005/8/layout/list1"/>
    <dgm:cxn modelId="{15CB3843-D397-43AD-A40F-E92E2D5196E1}" type="presParOf" srcId="{D3C1CFE6-44C0-41D7-ABB9-3E61B54F4A0A}" destId="{B693B5FC-4B4C-464A-9D4D-6907E1F35020}" srcOrd="0" destOrd="0" presId="urn:microsoft.com/office/officeart/2005/8/layout/list1"/>
    <dgm:cxn modelId="{A9B99908-A800-4D44-AB48-2A17D55A25F3}" type="presParOf" srcId="{D3C1CFE6-44C0-41D7-ABB9-3E61B54F4A0A}" destId="{C265F54E-0662-4C25-8D1A-8F03B6B568C7}" srcOrd="1" destOrd="0" presId="urn:microsoft.com/office/officeart/2005/8/layout/list1"/>
    <dgm:cxn modelId="{EEBB34CD-057C-44CB-A3FD-F1162C0979AC}" type="presParOf" srcId="{0AE2F286-C60C-4BCC-9793-891131488BC1}" destId="{7613FE0B-EEC4-43F2-A2C1-322EEB4913FE}" srcOrd="5" destOrd="0" presId="urn:microsoft.com/office/officeart/2005/8/layout/list1"/>
    <dgm:cxn modelId="{1056C0DE-095D-47B9-A4C2-F8AAB76DC9EE}" type="presParOf" srcId="{0AE2F286-C60C-4BCC-9793-891131488BC1}" destId="{D84B4B74-F786-4EEC-B2D9-B08EE359688F}" srcOrd="6" destOrd="0" presId="urn:microsoft.com/office/officeart/2005/8/layout/list1"/>
    <dgm:cxn modelId="{DD38FD3F-0022-427B-83CB-9E997D16E720}" type="presParOf" srcId="{0AE2F286-C60C-4BCC-9793-891131488BC1}" destId="{3C5ED57D-B50A-4149-9CCA-F4E67FE1E47F}" srcOrd="7" destOrd="0" presId="urn:microsoft.com/office/officeart/2005/8/layout/list1"/>
    <dgm:cxn modelId="{46126E79-AA70-4490-8246-A35E50C45305}" type="presParOf" srcId="{0AE2F286-C60C-4BCC-9793-891131488BC1}" destId="{9DE986FE-2714-4A35-B998-7A14B4B73AAF}" srcOrd="8" destOrd="0" presId="urn:microsoft.com/office/officeart/2005/8/layout/list1"/>
    <dgm:cxn modelId="{2CCA92A6-BDE7-4475-A65A-FC5386385EA4}" type="presParOf" srcId="{9DE986FE-2714-4A35-B998-7A14B4B73AAF}" destId="{B7F523CD-F39E-46D7-8A15-61B1E4B41345}" srcOrd="0" destOrd="0" presId="urn:microsoft.com/office/officeart/2005/8/layout/list1"/>
    <dgm:cxn modelId="{F4F9C7CA-1B07-46A5-AD0D-C9CE620543B1}" type="presParOf" srcId="{9DE986FE-2714-4A35-B998-7A14B4B73AAF}" destId="{7FED7B59-9A09-4159-9B79-2E5208DD9A04}" srcOrd="1" destOrd="0" presId="urn:microsoft.com/office/officeart/2005/8/layout/list1"/>
    <dgm:cxn modelId="{1A06C155-66FC-4D59-BB83-8C9F9884CFD5}" type="presParOf" srcId="{0AE2F286-C60C-4BCC-9793-891131488BC1}" destId="{D9AD65D8-312C-4159-B604-930D4B16AC4B}" srcOrd="9" destOrd="0" presId="urn:microsoft.com/office/officeart/2005/8/layout/list1"/>
    <dgm:cxn modelId="{B26FBFFA-389B-4B75-A017-16831FCD83D3}" type="presParOf" srcId="{0AE2F286-C60C-4BCC-9793-891131488BC1}" destId="{D34B19DB-34AC-4702-A5E4-340D34CF2A0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46E85-3BE4-4D6C-9769-802EE88A0140}">
      <dsp:nvSpPr>
        <dsp:cNvPr id="0" name=""/>
        <dsp:cNvSpPr/>
      </dsp:nvSpPr>
      <dsp:spPr>
        <a:xfrm>
          <a:off x="205509" y="82834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E3BCD-42CE-48C0-BFA9-525FEBF0B69D}">
      <dsp:nvSpPr>
        <dsp:cNvPr id="0" name=""/>
        <dsp:cNvSpPr/>
      </dsp:nvSpPr>
      <dsp:spPr>
        <a:xfrm>
          <a:off x="396960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15336-333A-4121-8A71-DFA7670EBC52}">
      <dsp:nvSpPr>
        <dsp:cNvPr id="0" name=""/>
        <dsp:cNvSpPr/>
      </dsp:nvSpPr>
      <dsp:spPr>
        <a:xfrm>
          <a:off x="1312541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Personal expenses of any kind</a:t>
          </a:r>
        </a:p>
      </dsp:txBody>
      <dsp:txXfrm>
        <a:off x="1312541" y="828340"/>
        <a:ext cx="2148945" cy="911674"/>
      </dsp:txXfrm>
    </dsp:sp>
    <dsp:sp modelId="{6CD831CF-840B-4C22-851B-3C98B54945E2}">
      <dsp:nvSpPr>
        <dsp:cNvPr id="0" name=""/>
        <dsp:cNvSpPr/>
      </dsp:nvSpPr>
      <dsp:spPr>
        <a:xfrm>
          <a:off x="3835925" y="82834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A2623-BC73-40B1-B458-AF80E2789918}">
      <dsp:nvSpPr>
        <dsp:cNvPr id="0" name=""/>
        <dsp:cNvSpPr/>
      </dsp:nvSpPr>
      <dsp:spPr>
        <a:xfrm>
          <a:off x="4027376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68549-8DE6-487F-944F-3A4589D53C20}">
      <dsp:nvSpPr>
        <dsp:cNvPr id="0" name=""/>
        <dsp:cNvSpPr/>
      </dsp:nvSpPr>
      <dsp:spPr>
        <a:xfrm>
          <a:off x="4942957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Donations</a:t>
          </a:r>
        </a:p>
      </dsp:txBody>
      <dsp:txXfrm>
        <a:off x="4942957" y="828340"/>
        <a:ext cx="2148945" cy="911674"/>
      </dsp:txXfrm>
    </dsp:sp>
    <dsp:sp modelId="{E682C16B-C420-4B63-BBC6-5BDB181AEFED}">
      <dsp:nvSpPr>
        <dsp:cNvPr id="0" name=""/>
        <dsp:cNvSpPr/>
      </dsp:nvSpPr>
      <dsp:spPr>
        <a:xfrm>
          <a:off x="7466341" y="82834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C5534-B8CA-466E-8DC9-F432F5F38FF1}">
      <dsp:nvSpPr>
        <dsp:cNvPr id="0" name=""/>
        <dsp:cNvSpPr/>
      </dsp:nvSpPr>
      <dsp:spPr>
        <a:xfrm>
          <a:off x="7657792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8A6A6-85ED-4597-A839-224798D9CACC}">
      <dsp:nvSpPr>
        <dsp:cNvPr id="0" name=""/>
        <dsp:cNvSpPr/>
      </dsp:nvSpPr>
      <dsp:spPr>
        <a:xfrm>
          <a:off x="8573374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Alcoholic beverages</a:t>
          </a:r>
        </a:p>
      </dsp:txBody>
      <dsp:txXfrm>
        <a:off x="8573374" y="828340"/>
        <a:ext cx="2148945" cy="911674"/>
      </dsp:txXfrm>
    </dsp:sp>
    <dsp:sp modelId="{414E7514-77AB-4652-8704-24594E3419F0}">
      <dsp:nvSpPr>
        <dsp:cNvPr id="0" name=""/>
        <dsp:cNvSpPr/>
      </dsp:nvSpPr>
      <dsp:spPr>
        <a:xfrm>
          <a:off x="205509" y="245279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929F6-9CD5-4800-B76C-605FA0CD0EA9}">
      <dsp:nvSpPr>
        <dsp:cNvPr id="0" name=""/>
        <dsp:cNvSpPr/>
      </dsp:nvSpPr>
      <dsp:spPr>
        <a:xfrm>
          <a:off x="396960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C78E9-0FE3-4D8F-96C9-321AE3D47473}">
      <dsp:nvSpPr>
        <dsp:cNvPr id="0" name=""/>
        <dsp:cNvSpPr/>
      </dsp:nvSpPr>
      <dsp:spPr>
        <a:xfrm>
          <a:off x="1312541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Loans</a:t>
          </a:r>
        </a:p>
      </dsp:txBody>
      <dsp:txXfrm>
        <a:off x="1312541" y="2452790"/>
        <a:ext cx="2148945" cy="911674"/>
      </dsp:txXfrm>
    </dsp:sp>
    <dsp:sp modelId="{0209588E-3A09-4BC9-B01A-965BD9F407BF}">
      <dsp:nvSpPr>
        <dsp:cNvPr id="0" name=""/>
        <dsp:cNvSpPr/>
      </dsp:nvSpPr>
      <dsp:spPr>
        <a:xfrm>
          <a:off x="3835925" y="245279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7F3B3-0FBD-4B59-B786-702F71C0C5BF}">
      <dsp:nvSpPr>
        <dsp:cNvPr id="0" name=""/>
        <dsp:cNvSpPr/>
      </dsp:nvSpPr>
      <dsp:spPr>
        <a:xfrm>
          <a:off x="4027376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7CC4F-C9F5-4F7A-A6D8-B564712CD30A}">
      <dsp:nvSpPr>
        <dsp:cNvPr id="0" name=""/>
        <dsp:cNvSpPr/>
      </dsp:nvSpPr>
      <dsp:spPr>
        <a:xfrm>
          <a:off x="4942957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Political contributions</a:t>
          </a:r>
        </a:p>
      </dsp:txBody>
      <dsp:txXfrm>
        <a:off x="4942957" y="2452790"/>
        <a:ext cx="2148945" cy="9116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AE7F0-D5BA-4603-9900-745B8DE80B59}">
      <dsp:nvSpPr>
        <dsp:cNvPr id="0" name=""/>
        <dsp:cNvSpPr/>
      </dsp:nvSpPr>
      <dsp:spPr>
        <a:xfrm>
          <a:off x="2169914" y="628826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DD456-60B8-4693-86DD-8301A0C47FEE}">
      <dsp:nvSpPr>
        <dsp:cNvPr id="0" name=""/>
        <dsp:cNvSpPr/>
      </dsp:nvSpPr>
      <dsp:spPr>
        <a:xfrm>
          <a:off x="765914" y="226703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Not allowed</a:t>
          </a:r>
        </a:p>
      </dsp:txBody>
      <dsp:txXfrm>
        <a:off x="765914" y="2267038"/>
        <a:ext cx="4320000" cy="648000"/>
      </dsp:txXfrm>
    </dsp:sp>
    <dsp:sp modelId="{39C0FB94-AC45-46DE-8B9C-CD9F90EFF4F8}">
      <dsp:nvSpPr>
        <dsp:cNvPr id="0" name=""/>
        <dsp:cNvSpPr/>
      </dsp:nvSpPr>
      <dsp:spPr>
        <a:xfrm>
          <a:off x="765914" y="2973741"/>
          <a:ext cx="4320000" cy="59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0C98B-38A7-441E-BC3A-D762B043EECB}">
      <dsp:nvSpPr>
        <dsp:cNvPr id="0" name=""/>
        <dsp:cNvSpPr/>
      </dsp:nvSpPr>
      <dsp:spPr>
        <a:xfrm>
          <a:off x="7245914" y="628826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15C18-CD6E-44CA-B812-03F930A4A0A7}">
      <dsp:nvSpPr>
        <dsp:cNvPr id="0" name=""/>
        <dsp:cNvSpPr/>
      </dsp:nvSpPr>
      <dsp:spPr>
        <a:xfrm>
          <a:off x="5841914" y="226703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Exceptions determined by Purchasing</a:t>
          </a:r>
        </a:p>
      </dsp:txBody>
      <dsp:txXfrm>
        <a:off x="5841914" y="2267038"/>
        <a:ext cx="4320000" cy="648000"/>
      </dsp:txXfrm>
    </dsp:sp>
    <dsp:sp modelId="{DF1178D2-4F30-42D5-8245-E094502E46F9}">
      <dsp:nvSpPr>
        <dsp:cNvPr id="0" name=""/>
        <dsp:cNvSpPr/>
      </dsp:nvSpPr>
      <dsp:spPr>
        <a:xfrm>
          <a:off x="5841914" y="2973741"/>
          <a:ext cx="4320000" cy="59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Deposits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Progress Payments</a:t>
          </a:r>
        </a:p>
      </dsp:txBody>
      <dsp:txXfrm>
        <a:off x="5841914" y="2973741"/>
        <a:ext cx="4320000" cy="5902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E3CFB-2DCA-45C1-AFBA-4B02B324B865}">
      <dsp:nvSpPr>
        <dsp:cNvPr id="0" name=""/>
        <dsp:cNvSpPr/>
      </dsp:nvSpPr>
      <dsp:spPr>
        <a:xfrm>
          <a:off x="205509" y="82834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D43A0-51BE-40A0-9052-FA1409267F20}">
      <dsp:nvSpPr>
        <dsp:cNvPr id="0" name=""/>
        <dsp:cNvSpPr/>
      </dsp:nvSpPr>
      <dsp:spPr>
        <a:xfrm>
          <a:off x="396960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6E19E-2DFD-4A37-B9D9-011CE7F15184}">
      <dsp:nvSpPr>
        <dsp:cNvPr id="0" name=""/>
        <dsp:cNvSpPr/>
      </dsp:nvSpPr>
      <dsp:spPr>
        <a:xfrm>
          <a:off x="1312541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Result in duplicate payments to the vendor, for which the department is responsible.</a:t>
          </a:r>
        </a:p>
      </dsp:txBody>
      <dsp:txXfrm>
        <a:off x="1312541" y="828340"/>
        <a:ext cx="2148945" cy="911674"/>
      </dsp:txXfrm>
    </dsp:sp>
    <dsp:sp modelId="{C6B85344-8A33-49C2-AE7D-DD8F7AB5A8C9}">
      <dsp:nvSpPr>
        <dsp:cNvPr id="0" name=""/>
        <dsp:cNvSpPr/>
      </dsp:nvSpPr>
      <dsp:spPr>
        <a:xfrm>
          <a:off x="3835925" y="82834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87E44-DE6F-4C7A-9EF3-89AB77CFA124}">
      <dsp:nvSpPr>
        <dsp:cNvPr id="0" name=""/>
        <dsp:cNvSpPr/>
      </dsp:nvSpPr>
      <dsp:spPr>
        <a:xfrm>
          <a:off x="4027376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872EC-894B-4E30-9780-C57740EBA6A4}">
      <dsp:nvSpPr>
        <dsp:cNvPr id="0" name=""/>
        <dsp:cNvSpPr/>
      </dsp:nvSpPr>
      <dsp:spPr>
        <a:xfrm>
          <a:off x="4942957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Result in higher costs for goods and services</a:t>
          </a:r>
        </a:p>
      </dsp:txBody>
      <dsp:txXfrm>
        <a:off x="4942957" y="828340"/>
        <a:ext cx="2148945" cy="911674"/>
      </dsp:txXfrm>
    </dsp:sp>
    <dsp:sp modelId="{4BC5A18C-3776-40AC-8426-AB54022CDF26}">
      <dsp:nvSpPr>
        <dsp:cNvPr id="0" name=""/>
        <dsp:cNvSpPr/>
      </dsp:nvSpPr>
      <dsp:spPr>
        <a:xfrm>
          <a:off x="7466341" y="82834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D966F-C5C7-4773-AE35-4EBA6C49B447}">
      <dsp:nvSpPr>
        <dsp:cNvPr id="0" name=""/>
        <dsp:cNvSpPr/>
      </dsp:nvSpPr>
      <dsp:spPr>
        <a:xfrm>
          <a:off x="7657792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40FD1-0197-48B5-BE3D-05E8785BC4BC}">
      <dsp:nvSpPr>
        <dsp:cNvPr id="0" name=""/>
        <dsp:cNvSpPr/>
      </dsp:nvSpPr>
      <dsp:spPr>
        <a:xfrm>
          <a:off x="8573374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Lead to significant vendor payment issues that can result in problems for other departments on campus.</a:t>
          </a:r>
        </a:p>
      </dsp:txBody>
      <dsp:txXfrm>
        <a:off x="8573374" y="828340"/>
        <a:ext cx="2148945" cy="911674"/>
      </dsp:txXfrm>
    </dsp:sp>
    <dsp:sp modelId="{C3313B2D-5D2D-49AF-9243-D44CDC02B824}">
      <dsp:nvSpPr>
        <dsp:cNvPr id="0" name=""/>
        <dsp:cNvSpPr/>
      </dsp:nvSpPr>
      <dsp:spPr>
        <a:xfrm>
          <a:off x="205509" y="245279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53854-7F5F-4374-8252-0B47BED2E2CE}">
      <dsp:nvSpPr>
        <dsp:cNvPr id="0" name=""/>
        <dsp:cNvSpPr/>
      </dsp:nvSpPr>
      <dsp:spPr>
        <a:xfrm>
          <a:off x="396960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47BDB-1F1D-4807-961F-1A9AA5702197}">
      <dsp:nvSpPr>
        <dsp:cNvPr id="0" name=""/>
        <dsp:cNvSpPr/>
      </dsp:nvSpPr>
      <dsp:spPr>
        <a:xfrm>
          <a:off x="1312541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Bypass the appropriate approval process.</a:t>
          </a:r>
        </a:p>
      </dsp:txBody>
      <dsp:txXfrm>
        <a:off x="1312541" y="2452790"/>
        <a:ext cx="2148945" cy="911674"/>
      </dsp:txXfrm>
    </dsp:sp>
    <dsp:sp modelId="{A869080B-0BC1-4A15-8270-62B93C685127}">
      <dsp:nvSpPr>
        <dsp:cNvPr id="0" name=""/>
        <dsp:cNvSpPr/>
      </dsp:nvSpPr>
      <dsp:spPr>
        <a:xfrm>
          <a:off x="3835925" y="245279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A2420-1203-447A-8FEB-9E49C709491A}">
      <dsp:nvSpPr>
        <dsp:cNvPr id="0" name=""/>
        <dsp:cNvSpPr/>
      </dsp:nvSpPr>
      <dsp:spPr>
        <a:xfrm>
          <a:off x="4027376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C654F-8997-4B8F-BC14-69DB4A954763}">
      <dsp:nvSpPr>
        <dsp:cNvPr id="0" name=""/>
        <dsp:cNvSpPr/>
      </dsp:nvSpPr>
      <dsp:spPr>
        <a:xfrm>
          <a:off x="4942957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Place the College at financial risk and create potential personal liability.</a:t>
          </a:r>
        </a:p>
      </dsp:txBody>
      <dsp:txXfrm>
        <a:off x="4942957" y="2452790"/>
        <a:ext cx="2148945" cy="911674"/>
      </dsp:txXfrm>
    </dsp:sp>
    <dsp:sp modelId="{F878E081-E8C0-432E-B14F-0E94B4A48F2A}">
      <dsp:nvSpPr>
        <dsp:cNvPr id="0" name=""/>
        <dsp:cNvSpPr/>
      </dsp:nvSpPr>
      <dsp:spPr>
        <a:xfrm>
          <a:off x="7466341" y="2452790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8F1C1-1E7A-46FF-80B4-3E3B27BA01FF}">
      <dsp:nvSpPr>
        <dsp:cNvPr id="0" name=""/>
        <dsp:cNvSpPr/>
      </dsp:nvSpPr>
      <dsp:spPr>
        <a:xfrm>
          <a:off x="7657792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239FB-0695-4197-954C-AEAF8EAFCF00}">
      <dsp:nvSpPr>
        <dsp:cNvPr id="0" name=""/>
        <dsp:cNvSpPr/>
      </dsp:nvSpPr>
      <dsp:spPr>
        <a:xfrm>
          <a:off x="8573374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Create additional, often unnecessary, work for administrative support staff.</a:t>
          </a:r>
        </a:p>
      </dsp:txBody>
      <dsp:txXfrm>
        <a:off x="8573374" y="2452790"/>
        <a:ext cx="2148945" cy="9116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22A8A-272A-4403-8DE9-112C435A37C9}">
      <dsp:nvSpPr>
        <dsp:cNvPr id="0" name=""/>
        <dsp:cNvSpPr/>
      </dsp:nvSpPr>
      <dsp:spPr>
        <a:xfrm>
          <a:off x="1061437" y="1005618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C4AC8-B8E1-4ABC-A906-BDEA9F5CAE5C}">
      <dsp:nvSpPr>
        <dsp:cNvPr id="0" name=""/>
        <dsp:cNvSpPr/>
      </dsp:nvSpPr>
      <dsp:spPr>
        <a:xfrm>
          <a:off x="1582" y="224080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Complete the Purchasing Violation Form.</a:t>
          </a:r>
        </a:p>
      </dsp:txBody>
      <dsp:txXfrm>
        <a:off x="1582" y="2240808"/>
        <a:ext cx="3261093" cy="489164"/>
      </dsp:txXfrm>
    </dsp:sp>
    <dsp:sp modelId="{DEC70FA4-9633-48D2-A282-B955518EC8DD}">
      <dsp:nvSpPr>
        <dsp:cNvPr id="0" name=""/>
        <dsp:cNvSpPr/>
      </dsp:nvSpPr>
      <dsp:spPr>
        <a:xfrm>
          <a:off x="1582" y="2773603"/>
          <a:ext cx="3261093" cy="413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An explanation of why policy was not followed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Future corrective action</a:t>
          </a:r>
        </a:p>
      </dsp:txBody>
      <dsp:txXfrm>
        <a:off x="1582" y="2773603"/>
        <a:ext cx="3261093" cy="413583"/>
      </dsp:txXfrm>
    </dsp:sp>
    <dsp:sp modelId="{768CBC58-E151-4DA7-A5B6-0E5AA3ADEB91}">
      <dsp:nvSpPr>
        <dsp:cNvPr id="0" name=""/>
        <dsp:cNvSpPr/>
      </dsp:nvSpPr>
      <dsp:spPr>
        <a:xfrm>
          <a:off x="4893223" y="1005618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90FD6-4C76-48C6-BD63-BE7638C67856}">
      <dsp:nvSpPr>
        <dsp:cNvPr id="0" name=""/>
        <dsp:cNvSpPr/>
      </dsp:nvSpPr>
      <dsp:spPr>
        <a:xfrm>
          <a:off x="3833367" y="224080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Attach invoice</a:t>
          </a:r>
        </a:p>
      </dsp:txBody>
      <dsp:txXfrm>
        <a:off x="3833367" y="2240808"/>
        <a:ext cx="3261093" cy="489164"/>
      </dsp:txXfrm>
    </dsp:sp>
    <dsp:sp modelId="{66A6354F-7147-4A70-8517-83097EA45395}">
      <dsp:nvSpPr>
        <dsp:cNvPr id="0" name=""/>
        <dsp:cNvSpPr/>
      </dsp:nvSpPr>
      <dsp:spPr>
        <a:xfrm>
          <a:off x="3833367" y="2773603"/>
          <a:ext cx="3261093" cy="413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8E0CC6-300F-42CB-A0D3-78D239B79CEB}">
      <dsp:nvSpPr>
        <dsp:cNvPr id="0" name=""/>
        <dsp:cNvSpPr/>
      </dsp:nvSpPr>
      <dsp:spPr>
        <a:xfrm>
          <a:off x="8725008" y="1005618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CFAEB-07DA-49C0-9FDF-25B35B5C6D0D}">
      <dsp:nvSpPr>
        <dsp:cNvPr id="0" name=""/>
        <dsp:cNvSpPr/>
      </dsp:nvSpPr>
      <dsp:spPr>
        <a:xfrm>
          <a:off x="7665152" y="2240808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The form will be routed to your VP</a:t>
          </a:r>
        </a:p>
      </dsp:txBody>
      <dsp:txXfrm>
        <a:off x="7665152" y="2240808"/>
        <a:ext cx="3261093" cy="489164"/>
      </dsp:txXfrm>
    </dsp:sp>
    <dsp:sp modelId="{A81A1CD6-9720-487E-B12D-BCFE23E96719}">
      <dsp:nvSpPr>
        <dsp:cNvPr id="0" name=""/>
        <dsp:cNvSpPr/>
      </dsp:nvSpPr>
      <dsp:spPr>
        <a:xfrm>
          <a:off x="7665152" y="2773603"/>
          <a:ext cx="3261093" cy="413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F2F68-73C7-4101-A461-AE298FB514A8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you have to place an order, create the requisition right away. </a:t>
          </a:r>
        </a:p>
      </dsp:txBody>
      <dsp:txXfrm>
        <a:off x="930572" y="3032"/>
        <a:ext cx="2833338" cy="1700003"/>
      </dsp:txXfrm>
    </dsp:sp>
    <dsp:sp modelId="{7D507665-7132-4A0B-B8EE-22535C2CB161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You must arrange a payment method BEFORE placing an order.  </a:t>
          </a:r>
        </a:p>
      </dsp:txBody>
      <dsp:txXfrm>
        <a:off x="4047245" y="3032"/>
        <a:ext cx="2833338" cy="1700003"/>
      </dsp:txXfrm>
    </dsp:sp>
    <dsp:sp modelId="{ED5BC7F8-958E-4310-B808-FD633C56F61E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“I didn’t know…,” is not a valid excuse for violating policy.</a:t>
          </a:r>
        </a:p>
      </dsp:txBody>
      <dsp:txXfrm>
        <a:off x="7163917" y="3032"/>
        <a:ext cx="2833338" cy="1700003"/>
      </dsp:txXfrm>
    </dsp:sp>
    <dsp:sp modelId="{2BAEF7BC-8636-45C5-83C3-B210BC069096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“If you don’t know what the appropriate procurement method is, don’t guess.  Reach out to us first!”</a:t>
          </a:r>
        </a:p>
      </dsp:txBody>
      <dsp:txXfrm>
        <a:off x="4047245" y="1986369"/>
        <a:ext cx="2833338" cy="1700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0F6C4-DE5B-4801-832A-9ECA6A4B4019}">
      <dsp:nvSpPr>
        <dsp:cNvPr id="0" name=""/>
        <dsp:cNvSpPr/>
      </dsp:nvSpPr>
      <dsp:spPr>
        <a:xfrm>
          <a:off x="842" y="632719"/>
          <a:ext cx="3285155" cy="19710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Preferred for small-dollar purchases.</a:t>
          </a:r>
        </a:p>
      </dsp:txBody>
      <dsp:txXfrm>
        <a:off x="842" y="632719"/>
        <a:ext cx="3285155" cy="1971093"/>
      </dsp:txXfrm>
    </dsp:sp>
    <dsp:sp modelId="{1FE57EE6-0D89-4404-9D3B-C8E34510AD17}">
      <dsp:nvSpPr>
        <dsp:cNvPr id="0" name=""/>
        <dsp:cNvSpPr/>
      </dsp:nvSpPr>
      <dsp:spPr>
        <a:xfrm>
          <a:off x="3614513" y="632719"/>
          <a:ext cx="3285155" cy="19710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Must upload receipts in Chrome River</a:t>
          </a:r>
        </a:p>
      </dsp:txBody>
      <dsp:txXfrm>
        <a:off x="3614513" y="632719"/>
        <a:ext cx="3285155" cy="1971093"/>
      </dsp:txXfrm>
    </dsp:sp>
    <dsp:sp modelId="{AFBA5FB0-FD67-48A4-B290-7D089CF639A7}">
      <dsp:nvSpPr>
        <dsp:cNvPr id="0" name=""/>
        <dsp:cNvSpPr/>
      </dsp:nvSpPr>
      <dsp:spPr>
        <a:xfrm>
          <a:off x="1807678" y="2932328"/>
          <a:ext cx="3285155" cy="19710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Must reconcile expenses in Chrome River monthly</a:t>
          </a:r>
        </a:p>
      </dsp:txBody>
      <dsp:txXfrm>
        <a:off x="1807678" y="2932328"/>
        <a:ext cx="3285155" cy="1971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BFF49-50D5-4459-A441-7B01B6E1405A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BE01-B5DA-4584-BA32-A9A0900559BA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6B969-A3E2-4B35-A85D-274555EE2D55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P-card</a:t>
          </a:r>
        </a:p>
      </dsp:txBody>
      <dsp:txXfrm>
        <a:off x="333914" y="2456402"/>
        <a:ext cx="1800000" cy="720000"/>
      </dsp:txXfrm>
    </dsp:sp>
    <dsp:sp modelId="{70EDC994-B89B-4C45-8D2C-929722B70C16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3318F-7008-480B-9938-21DF9F164076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029D7-CBEE-42F4-8A43-B33A68581668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Payment Request</a:t>
          </a:r>
        </a:p>
      </dsp:txBody>
      <dsp:txXfrm>
        <a:off x="2448914" y="2456402"/>
        <a:ext cx="1800000" cy="720000"/>
      </dsp:txXfrm>
    </dsp:sp>
    <dsp:sp modelId="{16A21DCA-56FB-44A7-AF45-668C537DAA18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2B1CB-C330-47DD-97A5-11DCBA8EC6B0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B90FD-43D7-4FC6-9E19-F3D37D031043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Punch-Out</a:t>
          </a:r>
        </a:p>
      </dsp:txBody>
      <dsp:txXfrm>
        <a:off x="4563914" y="2456402"/>
        <a:ext cx="1800000" cy="720000"/>
      </dsp:txXfrm>
    </dsp:sp>
    <dsp:sp modelId="{674C49DE-2AFB-42D2-A319-C7227947D865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40962-F9C8-49DC-8F71-C4EE1C307F56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E7D0D-B029-46F9-A789-EFC4AE54ECE1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Non-catalog</a:t>
          </a:r>
        </a:p>
      </dsp:txBody>
      <dsp:txXfrm>
        <a:off x="6678914" y="2456402"/>
        <a:ext cx="1800000" cy="720000"/>
      </dsp:txXfrm>
    </dsp:sp>
    <dsp:sp modelId="{A6FEC9B2-8F52-4162-B0E7-F29E156DBD43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20ABC-C28D-4C44-85E2-262DC5352388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35B50-F55B-4352-8E63-A64B99E316FA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Procurement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Contract</a:t>
          </a:r>
        </a:p>
      </dsp:txBody>
      <dsp:txXfrm>
        <a:off x="8793914" y="2456402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2234A-94AE-42C8-943A-4990A5142AEB}">
      <dsp:nvSpPr>
        <dsp:cNvPr id="0" name=""/>
        <dsp:cNvSpPr/>
      </dsp:nvSpPr>
      <dsp:spPr>
        <a:xfrm>
          <a:off x="1061437" y="1122619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24EE3-39B8-4AAB-8952-52E6B120292D}">
      <dsp:nvSpPr>
        <dsp:cNvPr id="0" name=""/>
        <dsp:cNvSpPr/>
      </dsp:nvSpPr>
      <dsp:spPr>
        <a:xfrm>
          <a:off x="1582" y="234774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Vice Presidents must approve:</a:t>
          </a:r>
        </a:p>
      </dsp:txBody>
      <dsp:txXfrm>
        <a:off x="1582" y="2347747"/>
        <a:ext cx="3261093" cy="489164"/>
      </dsp:txXfrm>
    </dsp:sp>
    <dsp:sp modelId="{2D221D27-355F-410A-946E-39BEA3D63E0D}">
      <dsp:nvSpPr>
        <dsp:cNvPr id="0" name=""/>
        <dsp:cNvSpPr/>
      </dsp:nvSpPr>
      <dsp:spPr>
        <a:xfrm>
          <a:off x="1582" y="2875862"/>
          <a:ext cx="3261093" cy="194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all expenditures for $50,000 and above.</a:t>
          </a:r>
        </a:p>
      </dsp:txBody>
      <dsp:txXfrm>
        <a:off x="1582" y="2875862"/>
        <a:ext cx="3261093" cy="194322"/>
      </dsp:txXfrm>
    </dsp:sp>
    <dsp:sp modelId="{2AF1408F-FA64-4FCF-A104-17EBE62107A0}">
      <dsp:nvSpPr>
        <dsp:cNvPr id="0" name=""/>
        <dsp:cNvSpPr/>
      </dsp:nvSpPr>
      <dsp:spPr>
        <a:xfrm>
          <a:off x="4893223" y="1122619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272E-6F81-496E-8AD5-0895ECB7E56D}">
      <dsp:nvSpPr>
        <dsp:cNvPr id="0" name=""/>
        <dsp:cNvSpPr/>
      </dsp:nvSpPr>
      <dsp:spPr>
        <a:xfrm>
          <a:off x="3833367" y="234774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VPFA must approve:</a:t>
          </a:r>
        </a:p>
      </dsp:txBody>
      <dsp:txXfrm>
        <a:off x="3833367" y="2347747"/>
        <a:ext cx="3261093" cy="489164"/>
      </dsp:txXfrm>
    </dsp:sp>
    <dsp:sp modelId="{00E2CE2A-7B0C-4ADE-AE6A-FE61ADE9928D}">
      <dsp:nvSpPr>
        <dsp:cNvPr id="0" name=""/>
        <dsp:cNvSpPr/>
      </dsp:nvSpPr>
      <dsp:spPr>
        <a:xfrm>
          <a:off x="3833367" y="2875862"/>
          <a:ext cx="3261093" cy="194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all expenditures for $100,000 and above.</a:t>
          </a:r>
        </a:p>
      </dsp:txBody>
      <dsp:txXfrm>
        <a:off x="3833367" y="2875862"/>
        <a:ext cx="3261093" cy="194322"/>
      </dsp:txXfrm>
    </dsp:sp>
    <dsp:sp modelId="{99F06E25-247F-4CFD-A4A1-42EC8BDF051F}">
      <dsp:nvSpPr>
        <dsp:cNvPr id="0" name=""/>
        <dsp:cNvSpPr/>
      </dsp:nvSpPr>
      <dsp:spPr>
        <a:xfrm>
          <a:off x="8725008" y="1122619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941A4-B37D-4FA8-9CFE-6E41FCC943BB}">
      <dsp:nvSpPr>
        <dsp:cNvPr id="0" name=""/>
        <dsp:cNvSpPr/>
      </dsp:nvSpPr>
      <dsp:spPr>
        <a:xfrm>
          <a:off x="7665152" y="234774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The President must approve:</a:t>
          </a:r>
        </a:p>
      </dsp:txBody>
      <dsp:txXfrm>
        <a:off x="7665152" y="2347747"/>
        <a:ext cx="3261093" cy="489164"/>
      </dsp:txXfrm>
    </dsp:sp>
    <dsp:sp modelId="{71614628-20D8-4EE3-A764-A7EDCC3C8240}">
      <dsp:nvSpPr>
        <dsp:cNvPr id="0" name=""/>
        <dsp:cNvSpPr/>
      </dsp:nvSpPr>
      <dsp:spPr>
        <a:xfrm>
          <a:off x="7665152" y="2875862"/>
          <a:ext cx="3261093" cy="194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all expenditures for $150,000 and above.</a:t>
          </a:r>
        </a:p>
      </dsp:txBody>
      <dsp:txXfrm>
        <a:off x="7665152" y="2875862"/>
        <a:ext cx="3261093" cy="1943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883F0-0D5A-4ABF-A0BD-AD0B21CE5D43}">
      <dsp:nvSpPr>
        <dsp:cNvPr id="0" name=""/>
        <dsp:cNvSpPr/>
      </dsp:nvSpPr>
      <dsp:spPr>
        <a:xfrm>
          <a:off x="51" y="65731"/>
          <a:ext cx="4913783" cy="720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Requests for Quotes (RFQs)</a:t>
          </a:r>
        </a:p>
      </dsp:txBody>
      <dsp:txXfrm>
        <a:off x="51" y="65731"/>
        <a:ext cx="4913783" cy="720000"/>
      </dsp:txXfrm>
    </dsp:sp>
    <dsp:sp modelId="{E44F0CE5-FD0D-4792-821A-019AE0AB9D88}">
      <dsp:nvSpPr>
        <dsp:cNvPr id="0" name=""/>
        <dsp:cNvSpPr/>
      </dsp:nvSpPr>
      <dsp:spPr>
        <a:xfrm>
          <a:off x="51" y="785731"/>
          <a:ext cx="4913783" cy="34998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Over $5,000, equal or less than $50,000.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Sent to three (3) or more known vendors.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May be completed by the department with purchasing approval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Upload copies of quotes received</a:t>
          </a:r>
        </a:p>
      </dsp:txBody>
      <dsp:txXfrm>
        <a:off x="51" y="785731"/>
        <a:ext cx="4913783" cy="3499875"/>
      </dsp:txXfrm>
    </dsp:sp>
    <dsp:sp modelId="{75FAF152-D6D2-4CFF-9386-2297FFE08C21}">
      <dsp:nvSpPr>
        <dsp:cNvPr id="0" name=""/>
        <dsp:cNvSpPr/>
      </dsp:nvSpPr>
      <dsp:spPr>
        <a:xfrm>
          <a:off x="5601764" y="65731"/>
          <a:ext cx="4913783" cy="72000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Invitations for Bids (IFBs)</a:t>
          </a:r>
        </a:p>
      </dsp:txBody>
      <dsp:txXfrm>
        <a:off x="5601764" y="65731"/>
        <a:ext cx="4913783" cy="720000"/>
      </dsp:txXfrm>
    </dsp:sp>
    <dsp:sp modelId="{182018D1-6397-4419-91E3-9E4D2967A734}">
      <dsp:nvSpPr>
        <dsp:cNvPr id="0" name=""/>
        <dsp:cNvSpPr/>
      </dsp:nvSpPr>
      <dsp:spPr>
        <a:xfrm>
          <a:off x="5601764" y="785731"/>
          <a:ext cx="4913783" cy="349987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Over $50,000.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Posted online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Minimum of 7 days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Must be completed by Purchasing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Include specs in Requisition</a:t>
          </a:r>
        </a:p>
      </dsp:txBody>
      <dsp:txXfrm>
        <a:off x="5601764" y="785731"/>
        <a:ext cx="4913783" cy="3499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8FBF9-EA4A-4178-95FF-5C3F243B5DAF}">
      <dsp:nvSpPr>
        <dsp:cNvPr id="0" name=""/>
        <dsp:cNvSpPr/>
      </dsp:nvSpPr>
      <dsp:spPr>
        <a:xfrm>
          <a:off x="1061437" y="728315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6C99E-1CA5-4F57-BC6A-034AD51A9E0C}">
      <dsp:nvSpPr>
        <dsp:cNvPr id="0" name=""/>
        <dsp:cNvSpPr/>
      </dsp:nvSpPr>
      <dsp:spPr>
        <a:xfrm>
          <a:off x="1582" y="1987353"/>
          <a:ext cx="3261093" cy="825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Sole source procurement may be used when a requirement is only reasonably available from a single supplier</a:t>
          </a:r>
        </a:p>
      </dsp:txBody>
      <dsp:txXfrm>
        <a:off x="1582" y="1987353"/>
        <a:ext cx="3261093" cy="825464"/>
      </dsp:txXfrm>
    </dsp:sp>
    <dsp:sp modelId="{BEA5A716-0C5E-4DE1-813B-FBFC6EE07C11}">
      <dsp:nvSpPr>
        <dsp:cNvPr id="0" name=""/>
        <dsp:cNvSpPr/>
      </dsp:nvSpPr>
      <dsp:spPr>
        <a:xfrm>
          <a:off x="1582" y="2867541"/>
          <a:ext cx="3261093" cy="596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Availability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Compatibility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Transition costs</a:t>
          </a:r>
        </a:p>
      </dsp:txBody>
      <dsp:txXfrm>
        <a:off x="1582" y="2867541"/>
        <a:ext cx="3261093" cy="596947"/>
      </dsp:txXfrm>
    </dsp:sp>
    <dsp:sp modelId="{7BE3AD45-12F3-4AFF-BE48-4E4A3934DD11}">
      <dsp:nvSpPr>
        <dsp:cNvPr id="0" name=""/>
        <dsp:cNvSpPr/>
      </dsp:nvSpPr>
      <dsp:spPr>
        <a:xfrm>
          <a:off x="4893223" y="728315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3AC7C-D8A4-49D9-A42F-4F3F78FFE6A1}">
      <dsp:nvSpPr>
        <dsp:cNvPr id="0" name=""/>
        <dsp:cNvSpPr/>
      </dsp:nvSpPr>
      <dsp:spPr>
        <a:xfrm>
          <a:off x="3833367" y="1987353"/>
          <a:ext cx="3261093" cy="825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Require justification</a:t>
          </a:r>
        </a:p>
      </dsp:txBody>
      <dsp:txXfrm>
        <a:off x="3833367" y="1987353"/>
        <a:ext cx="3261093" cy="825464"/>
      </dsp:txXfrm>
    </dsp:sp>
    <dsp:sp modelId="{E1764E17-440C-4F46-948B-EB86C1D059BC}">
      <dsp:nvSpPr>
        <dsp:cNvPr id="0" name=""/>
        <dsp:cNvSpPr/>
      </dsp:nvSpPr>
      <dsp:spPr>
        <a:xfrm>
          <a:off x="3833367" y="2867541"/>
          <a:ext cx="3261093" cy="596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Sole Source Justification Form</a:t>
          </a:r>
        </a:p>
      </dsp:txBody>
      <dsp:txXfrm>
        <a:off x="3833367" y="2867541"/>
        <a:ext cx="3261093" cy="596947"/>
      </dsp:txXfrm>
    </dsp:sp>
    <dsp:sp modelId="{67090BBA-77F5-4EF8-BC4D-874036D37C27}">
      <dsp:nvSpPr>
        <dsp:cNvPr id="0" name=""/>
        <dsp:cNvSpPr/>
      </dsp:nvSpPr>
      <dsp:spPr>
        <a:xfrm>
          <a:off x="8725008" y="728315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32542-E747-4665-BAA6-CEF7B7C55C3A}">
      <dsp:nvSpPr>
        <dsp:cNvPr id="0" name=""/>
        <dsp:cNvSpPr/>
      </dsp:nvSpPr>
      <dsp:spPr>
        <a:xfrm>
          <a:off x="7665152" y="1987353"/>
          <a:ext cx="3261093" cy="825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Not reasons: price, time</a:t>
          </a:r>
        </a:p>
      </dsp:txBody>
      <dsp:txXfrm>
        <a:off x="7665152" y="1987353"/>
        <a:ext cx="3261093" cy="825464"/>
      </dsp:txXfrm>
    </dsp:sp>
    <dsp:sp modelId="{8F4C75AF-6F0A-4281-AC2B-0E75203F3A58}">
      <dsp:nvSpPr>
        <dsp:cNvPr id="0" name=""/>
        <dsp:cNvSpPr/>
      </dsp:nvSpPr>
      <dsp:spPr>
        <a:xfrm>
          <a:off x="7665152" y="2867541"/>
          <a:ext cx="3261093" cy="596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F68AF-5202-4CF9-8658-03FF91FBDC8D}">
      <dsp:nvSpPr>
        <dsp:cNvPr id="0" name=""/>
        <dsp:cNvSpPr/>
      </dsp:nvSpPr>
      <dsp:spPr>
        <a:xfrm>
          <a:off x="1953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188AA-5DED-45D2-8469-EFB7B0F82561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 procurement contract is any contract that includes the expenditure of funds. </a:t>
          </a:r>
        </a:p>
      </dsp:txBody>
      <dsp:txXfrm>
        <a:off x="765914" y="2943510"/>
        <a:ext cx="4320000" cy="720000"/>
      </dsp:txXfrm>
    </dsp:sp>
    <dsp:sp modelId="{E1A9EC9F-8276-4D4F-967D-A3840ACE8213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9C6A4-8C7F-46F1-8301-59264B7B57C4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 procurement contracts, except Simple Service Contracts, must be submitted unsigned in SLCCBuy using the Procurement Contract Request Form. </a:t>
          </a:r>
        </a:p>
      </dsp:txBody>
      <dsp:txXfrm>
        <a:off x="5841914" y="2943510"/>
        <a:ext cx="432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32B4E-D8FD-4E5F-9443-5655015043A1}">
      <dsp:nvSpPr>
        <dsp:cNvPr id="0" name=""/>
        <dsp:cNvSpPr/>
      </dsp:nvSpPr>
      <dsp:spPr>
        <a:xfrm>
          <a:off x="1582" y="249254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DF551-8388-4E68-96BB-8D459F26058B}">
      <dsp:nvSpPr>
        <dsp:cNvPr id="0" name=""/>
        <dsp:cNvSpPr/>
      </dsp:nvSpPr>
      <dsp:spPr>
        <a:xfrm>
          <a:off x="1582" y="1549492"/>
          <a:ext cx="3261093" cy="626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The simple service contract form may be used for services that meet the following criteria.</a:t>
          </a:r>
        </a:p>
      </dsp:txBody>
      <dsp:txXfrm>
        <a:off x="1582" y="1549492"/>
        <a:ext cx="3261093" cy="626741"/>
      </dsp:txXfrm>
    </dsp:sp>
    <dsp:sp modelId="{B9EE962D-AA65-4516-870D-03B80C45D469}">
      <dsp:nvSpPr>
        <dsp:cNvPr id="0" name=""/>
        <dsp:cNvSpPr/>
      </dsp:nvSpPr>
      <dsp:spPr>
        <a:xfrm>
          <a:off x="1582" y="2250119"/>
          <a:ext cx="3261093" cy="169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Contract is in compliance with the </a:t>
          </a:r>
          <a:r>
            <a:rPr lang="en-US" sz="1100" kern="1200">
              <a:hlinkClick xmlns:r="http://schemas.openxmlformats.org/officeDocument/2006/relationships" r:id="rId3"/>
            </a:rPr>
            <a:t>Simple Service Contract Guidelines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Contractor must be an individual, not a company, nor an employee of SLCC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Total Cost is under the small dollar purchase limit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Only one payment will be made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Service must be low risk, such as guest lecturers, performers (no equipment), note takers, models, and photographers</a:t>
          </a:r>
        </a:p>
      </dsp:txBody>
      <dsp:txXfrm>
        <a:off x="1582" y="2250119"/>
        <a:ext cx="3261093" cy="1693430"/>
      </dsp:txXfrm>
    </dsp:sp>
    <dsp:sp modelId="{484E2538-CB61-47AD-8FE5-64710F6190EC}">
      <dsp:nvSpPr>
        <dsp:cNvPr id="0" name=""/>
        <dsp:cNvSpPr/>
      </dsp:nvSpPr>
      <dsp:spPr>
        <a:xfrm>
          <a:off x="3833367" y="249254"/>
          <a:ext cx="1141382" cy="114138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426C2-2008-483E-A202-1B87B865C1ED}">
      <dsp:nvSpPr>
        <dsp:cNvPr id="0" name=""/>
        <dsp:cNvSpPr/>
      </dsp:nvSpPr>
      <dsp:spPr>
        <a:xfrm>
          <a:off x="3833367" y="1549492"/>
          <a:ext cx="3261093" cy="626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Complete form and have it signed before service is performed</a:t>
          </a:r>
        </a:p>
      </dsp:txBody>
      <dsp:txXfrm>
        <a:off x="3833367" y="1549492"/>
        <a:ext cx="3261093" cy="626741"/>
      </dsp:txXfrm>
    </dsp:sp>
    <dsp:sp modelId="{34505671-E835-4AF4-AF2A-19F065F90F6A}">
      <dsp:nvSpPr>
        <dsp:cNvPr id="0" name=""/>
        <dsp:cNvSpPr/>
      </dsp:nvSpPr>
      <dsp:spPr>
        <a:xfrm>
          <a:off x="3833367" y="2250119"/>
          <a:ext cx="3261093" cy="169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91C60-1F3C-4B5C-ABDC-86A896A1D574}">
      <dsp:nvSpPr>
        <dsp:cNvPr id="0" name=""/>
        <dsp:cNvSpPr/>
      </dsp:nvSpPr>
      <dsp:spPr>
        <a:xfrm>
          <a:off x="7665152" y="249254"/>
          <a:ext cx="1141382" cy="114138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1018B-6B98-488F-A3D1-7FD94608B3DA}">
      <dsp:nvSpPr>
        <dsp:cNvPr id="0" name=""/>
        <dsp:cNvSpPr/>
      </dsp:nvSpPr>
      <dsp:spPr>
        <a:xfrm>
          <a:off x="7665152" y="1549492"/>
          <a:ext cx="3261093" cy="626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After service is completed, submit form as Payment Request</a:t>
          </a:r>
        </a:p>
      </dsp:txBody>
      <dsp:txXfrm>
        <a:off x="7665152" y="1549492"/>
        <a:ext cx="3261093" cy="626741"/>
      </dsp:txXfrm>
    </dsp:sp>
    <dsp:sp modelId="{1E7ABF92-F082-4EDF-BE21-4931CAEFF9C8}">
      <dsp:nvSpPr>
        <dsp:cNvPr id="0" name=""/>
        <dsp:cNvSpPr/>
      </dsp:nvSpPr>
      <dsp:spPr>
        <a:xfrm>
          <a:off x="7665152" y="2250119"/>
          <a:ext cx="3261093" cy="169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3E964-1631-409F-BA2A-78315E4856FC}">
      <dsp:nvSpPr>
        <dsp:cNvPr id="0" name=""/>
        <dsp:cNvSpPr/>
      </dsp:nvSpPr>
      <dsp:spPr>
        <a:xfrm>
          <a:off x="0" y="428719"/>
          <a:ext cx="6666833" cy="116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83184" rIns="51742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Submit as Payment Request</a:t>
          </a:r>
        </a:p>
      </dsp:txBody>
      <dsp:txXfrm>
        <a:off x="0" y="428719"/>
        <a:ext cx="6666833" cy="1168650"/>
      </dsp:txXfrm>
    </dsp:sp>
    <dsp:sp modelId="{3213C394-A630-432E-93AE-B00981D2C900}">
      <dsp:nvSpPr>
        <dsp:cNvPr id="0" name=""/>
        <dsp:cNvSpPr/>
      </dsp:nvSpPr>
      <dsp:spPr>
        <a:xfrm>
          <a:off x="333341" y="15439"/>
          <a:ext cx="4666783" cy="826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Under $2500, No PO, non-contract</a:t>
          </a:r>
        </a:p>
      </dsp:txBody>
      <dsp:txXfrm>
        <a:off x="373690" y="55788"/>
        <a:ext cx="4586085" cy="745862"/>
      </dsp:txXfrm>
    </dsp:sp>
    <dsp:sp modelId="{D84B4B74-F786-4EEC-B2D9-B08EE359688F}">
      <dsp:nvSpPr>
        <dsp:cNvPr id="0" name=""/>
        <dsp:cNvSpPr/>
      </dsp:nvSpPr>
      <dsp:spPr>
        <a:xfrm>
          <a:off x="0" y="2161849"/>
          <a:ext cx="6666833" cy="116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83184" rIns="51742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Submit using PO Invoice form</a:t>
          </a:r>
        </a:p>
      </dsp:txBody>
      <dsp:txXfrm>
        <a:off x="0" y="2161849"/>
        <a:ext cx="6666833" cy="1168650"/>
      </dsp:txXfrm>
    </dsp:sp>
    <dsp:sp modelId="{C265F54E-0662-4C25-8D1A-8F03B6B568C7}">
      <dsp:nvSpPr>
        <dsp:cNvPr id="0" name=""/>
        <dsp:cNvSpPr/>
      </dsp:nvSpPr>
      <dsp:spPr>
        <a:xfrm>
          <a:off x="333341" y="1748569"/>
          <a:ext cx="4666783" cy="8265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PO was created</a:t>
          </a:r>
        </a:p>
      </dsp:txBody>
      <dsp:txXfrm>
        <a:off x="373690" y="1788918"/>
        <a:ext cx="4586085" cy="745862"/>
      </dsp:txXfrm>
    </dsp:sp>
    <dsp:sp modelId="{D34B19DB-34AC-4702-A5E4-340D34CF2A05}">
      <dsp:nvSpPr>
        <dsp:cNvPr id="0" name=""/>
        <dsp:cNvSpPr/>
      </dsp:nvSpPr>
      <dsp:spPr>
        <a:xfrm>
          <a:off x="0" y="3894980"/>
          <a:ext cx="6666833" cy="154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83184" rIns="51742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Submit Purchasing Violation Form</a:t>
          </a:r>
        </a:p>
      </dsp:txBody>
      <dsp:txXfrm>
        <a:off x="0" y="3894980"/>
        <a:ext cx="6666833" cy="1543500"/>
      </dsp:txXfrm>
    </dsp:sp>
    <dsp:sp modelId="{7FED7B59-9A09-4159-9B79-2E5208DD9A04}">
      <dsp:nvSpPr>
        <dsp:cNvPr id="0" name=""/>
        <dsp:cNvSpPr/>
      </dsp:nvSpPr>
      <dsp:spPr>
        <a:xfrm>
          <a:off x="333341" y="3481700"/>
          <a:ext cx="4666783" cy="8265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Over $2500, No PO or contract</a:t>
          </a:r>
        </a:p>
      </dsp:txBody>
      <dsp:txXfrm>
        <a:off x="373690" y="3522049"/>
        <a:ext cx="4586085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F5D5470-D997-4CC5-8A19-7882A709C7E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BF85D3-BB12-43F4-9423-FA32FA3C7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8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13274-8866-4EE2-B6F3-EE0FE65DFE73}" type="slidenum">
              <a:rPr lang="en-US" smtClean="0"/>
              <a:pPr eaLnBrk="1" hangingPunct="1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45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cs typeface="Calibri"/>
              </a:rPr>
              <a:t>Thresholds/Links</a:t>
            </a: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64" indent="-2890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9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53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976" indent="-23121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416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855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294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733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13274-8866-4EE2-B6F3-EE0FE65DFE73}" type="slidenum">
              <a:rPr lang="en-US" smtClean="0"/>
              <a:pPr eaLnBrk="1" hangingPunct="1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16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F5374E-3E38-4699-B340-0631B85AF873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94F47-273D-48F9-8706-8B3172D173B8}" type="slidenum">
              <a:rPr lang="en-US" smtClean="0"/>
              <a:pPr eaLnBrk="1" hangingPunct="1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0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13274-8866-4EE2-B6F3-EE0FE65DFE73}" type="slidenum">
              <a:rPr lang="en-US" smtClean="0"/>
              <a:pPr eaLnBrk="1" hangingPunct="1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5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13274-8866-4EE2-B6F3-EE0FE65DFE73}" type="slidenum">
              <a:rPr lang="en-US" smtClean="0"/>
              <a:pPr eaLnBrk="1" hangingPunct="1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36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F85D3-BB12-43F4-9423-FA32FA3C72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01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F85D3-BB12-43F4-9423-FA32FA3C72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8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13274-8866-4EE2-B6F3-EE0FE65DFE73}" type="slidenum">
              <a:rPr lang="en-US" smtClean="0"/>
              <a:pPr eaLnBrk="1" hangingPunct="1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9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Dell &amp; HP</a:t>
            </a:r>
          </a:p>
          <a:p>
            <a:r>
              <a:rPr lang="en-US"/>
              <a:t>Define Catering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F85D3-BB12-43F4-9423-FA32FA3C7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81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11386F-3CC1-43DF-B472-0B85633C6024}" type="slidenum">
              <a:rPr lang="en-US" smtClean="0"/>
              <a:pPr eaLnBrk="1" hangingPunct="1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8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Contract/College Contract</a:t>
            </a:r>
          </a:p>
          <a:p>
            <a:r>
              <a:rPr lang="en-US" dirty="0">
                <a:cs typeface="Calibri"/>
              </a:rPr>
              <a:t>P-Card is the most </a:t>
            </a:r>
            <a:r>
              <a:rPr lang="en-US" u="sng" dirty="0">
                <a:cs typeface="Calibri"/>
              </a:rPr>
              <a:t>efficient</a:t>
            </a:r>
            <a:r>
              <a:rPr lang="en-US" dirty="0">
                <a:cs typeface="Calibri"/>
              </a:rPr>
              <a:t> and preferred method for small-dollar purchases – exceptions SW, Furniture, Computers</a:t>
            </a:r>
            <a:endParaRPr lang="en-US" dirty="0"/>
          </a:p>
          <a:p>
            <a:r>
              <a:rPr lang="en-US" dirty="0">
                <a:cs typeface="Calibri"/>
              </a:rPr>
              <a:t>Small $ - one bid</a:t>
            </a:r>
            <a:endParaRPr lang="en-US" dirty="0"/>
          </a:p>
          <a:p>
            <a:r>
              <a:rPr lang="en-US" dirty="0">
                <a:cs typeface="Calibri"/>
              </a:rPr>
              <a:t>Large $ - two or more bids</a:t>
            </a:r>
          </a:p>
          <a:p>
            <a:r>
              <a:rPr lang="en-US" dirty="0">
                <a:cs typeface="Calibri"/>
              </a:rPr>
              <a:t>Software requires additional approvals by OIT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F85D3-BB12-43F4-9423-FA32FA3C72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6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cs typeface="Calibri"/>
              </a:rPr>
              <a:t>Used when the vendor does not accept a P-Card!</a:t>
            </a:r>
          </a:p>
          <a:p>
            <a:r>
              <a:rPr lang="en-US">
                <a:cs typeface="Calibri"/>
              </a:rPr>
              <a:t>Memberships, Subscriptions, Conf Reg </a:t>
            </a:r>
            <a:r>
              <a:rPr lang="en-US" u="sng">
                <a:cs typeface="Calibri"/>
              </a:rPr>
              <a:t>online payment required</a:t>
            </a:r>
            <a:r>
              <a:rPr lang="en-US">
                <a:cs typeface="Calibri"/>
              </a:rPr>
              <a:t> – Brian can increase single transaction limit for that payment, decrease after payment has been made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64" indent="-2890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9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53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976" indent="-23121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416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855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294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733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7C4FCA-51A1-44E4-BF16-B9EBA7814776}" type="slidenum">
              <a:rPr lang="en-US" smtClean="0"/>
              <a:pPr eaLnBrk="1" hangingPunct="1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8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cs typeface="Calibri"/>
              </a:rPr>
              <a:t>Training with Brian</a:t>
            </a: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86FFB3-8737-4305-81CC-7B6F6D54FBA2}" type="slidenum">
              <a:rPr lang="en-US" smtClean="0"/>
              <a:pPr eaLnBrk="1" hangingPunct="1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2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cs typeface="Calibri"/>
              </a:rPr>
              <a:t>Great info to have at your fingertips!</a:t>
            </a: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64" indent="-2890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9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53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976" indent="-23121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416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855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294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733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13274-8866-4EE2-B6F3-EE0FE65DFE73}" type="slidenum">
              <a:rPr lang="en-US" smtClean="0"/>
              <a:pPr eaLnBrk="1" hangingPunct="1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92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cs typeface="Calibri"/>
              </a:rPr>
              <a:t>Dept/PCH</a:t>
            </a: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464" indent="-2890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609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538" indent="-23121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976" indent="-23121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416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855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8294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733" indent="-2312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13274-8866-4EE2-B6F3-EE0FE65DFE73}" type="slidenum">
              <a:rPr lang="en-US" smtClean="0"/>
              <a:pPr eaLnBrk="1" hangingPunct="1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8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3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5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3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6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8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8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2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9A6E-264D-4AE2-86BE-F92FB72EC6A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171AA-A882-47DD-9F77-CBF004B1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9DD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purchoff@slcc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eople Discussing">
            <a:extLst>
              <a:ext uri="{FF2B5EF4-FFF2-40B4-BE49-F238E27FC236}">
                <a16:creationId xmlns:a16="http://schemas.microsoft.com/office/drawing/2014/main" id="{5689DAA0-A22B-EBA2-06DD-12F47DE7E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Purchasing Training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665F-5CF0-3B8F-C3FD-98EADE43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53861" y="6372375"/>
            <a:ext cx="2743200" cy="365125"/>
          </a:xfrm>
        </p:spPr>
        <p:txBody>
          <a:bodyPr/>
          <a:lstStyle/>
          <a:p>
            <a:pPr algn="r"/>
            <a:r>
              <a:rPr lang="en-US" dirty="0"/>
              <a:t>11/07/2024</a:t>
            </a:r>
          </a:p>
        </p:txBody>
      </p:sp>
    </p:spTree>
    <p:extLst>
      <p:ext uri="{BB962C8B-B14F-4D97-AF65-F5344CB8AC3E}">
        <p14:creationId xmlns:p14="http://schemas.microsoft.com/office/powerpoint/2010/main" val="7978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2" name="Rectangle 2151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5000"/>
              <a:t>Purchasing Card</a:t>
            </a:r>
          </a:p>
        </p:txBody>
      </p:sp>
      <p:sp>
        <p:nvSpPr>
          <p:cNvPr id="215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A6CE9E8-A7F3-41DB-8C07-6EFCDB42E21E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graphicFrame>
        <p:nvGraphicFramePr>
          <p:cNvPr id="21508" name="Content Placeholder 1">
            <a:extLst>
              <a:ext uri="{FF2B5EF4-FFF2-40B4-BE49-F238E27FC236}">
                <a16:creationId xmlns:a16="http://schemas.microsoft.com/office/drawing/2014/main" id="{36AFBDC9-C469-40E2-6107-3F37155686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15628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Purchasing Decision Tree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F492FD-6157-42DE-A9F5-604965D68E43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28972-C14D-89FA-C67B-BA4BED07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62" y="2493710"/>
            <a:ext cx="8849960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5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F492FD-6157-42DE-A9F5-604965D68E43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E7351-62E0-5E73-6944-C9CE7EF7D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373" y="351298"/>
            <a:ext cx="9535136" cy="53873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Purchasing Decision Tree</a:t>
            </a:r>
          </a:p>
        </p:txBody>
      </p:sp>
    </p:spTree>
    <p:extLst>
      <p:ext uri="{BB962C8B-B14F-4D97-AF65-F5344CB8AC3E}">
        <p14:creationId xmlns:p14="http://schemas.microsoft.com/office/powerpoint/2010/main" val="148993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Purchasing Decision Tree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40126-E22B-A731-0958-54B90EF5A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984" y="640080"/>
            <a:ext cx="6687239" cy="55504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F492FD-6157-42DE-A9F5-604965D68E43}" type="slidenum">
              <a:rPr 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FFB84-E009-828D-5BCE-7DADD96A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186" y="1555080"/>
            <a:ext cx="2114845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88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5F721-976D-748D-E3C0-2624212F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Types of Orders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2737BC-0004-0BB6-3702-7286E99EE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96270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332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92" name="Rectangle 368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93" name="Rectangle 368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94" name="Rectangle 368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95" name="Rectangle 368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>
                <a:solidFill>
                  <a:srgbClr val="FFFFFF"/>
                </a:solidFill>
              </a:rPr>
              <a:t>Required Approvals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EBD411-2C21-4AD1-B930-E6BA4BF8D40C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6896" name="Content Placeholder 1">
            <a:extLst>
              <a:ext uri="{FF2B5EF4-FFF2-40B4-BE49-F238E27FC236}">
                <a16:creationId xmlns:a16="http://schemas.microsoft.com/office/drawing/2014/main" id="{BB2BAB9F-0285-8F24-E64A-94E96D16AC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44822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7412">
            <a:extLst>
              <a:ext uri="{FF2B5EF4-FFF2-40B4-BE49-F238E27FC236}">
                <a16:creationId xmlns:a16="http://schemas.microsoft.com/office/drawing/2014/main" id="{A9C59CBC-2490-B989-C893-D575B99729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Quote/Bid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F9118D0-D08B-4BCD-A0D7-56CA8712BFEB}" type="slidenum">
              <a:rPr lang="en-US" smtClean="0"/>
              <a:pPr>
                <a:spcAft>
                  <a:spcPts val="600"/>
                </a:spcAft>
                <a:defRPr/>
              </a:pPr>
              <a:t>16</a:t>
            </a:fld>
            <a:endParaRPr lang="en-US"/>
          </a:p>
        </p:txBody>
      </p:sp>
      <p:graphicFrame>
        <p:nvGraphicFramePr>
          <p:cNvPr id="17412" name="Content Placeholder 1">
            <a:extLst>
              <a:ext uri="{FF2B5EF4-FFF2-40B4-BE49-F238E27FC236}">
                <a16:creationId xmlns:a16="http://schemas.microsoft.com/office/drawing/2014/main" id="{1F02F2F0-0EB7-752F-04A9-FCE6739AE3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4759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258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Request for Proposals (RFP)</a:t>
            </a:r>
          </a:p>
        </p:txBody>
      </p:sp>
      <p:pic>
        <p:nvPicPr>
          <p:cNvPr id="6" name="Picture 5" descr="A hand holding a pen and shading circles on a sheet">
            <a:extLst>
              <a:ext uri="{FF2B5EF4-FFF2-40B4-BE49-F238E27FC236}">
                <a16:creationId xmlns:a16="http://schemas.microsoft.com/office/drawing/2014/main" id="{668AF739-2D47-D769-69D9-7744039A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56" r="1798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/>
              <a:t>Used when criteria other than cost must be considered</a:t>
            </a:r>
          </a:p>
          <a:p>
            <a:r>
              <a:rPr lang="en-US" sz="2200"/>
              <a:t>Complete the RFP Questionnaire</a:t>
            </a:r>
          </a:p>
          <a:p>
            <a:r>
              <a:rPr lang="en-US" sz="2200"/>
              <a:t>Evaluation Committee</a:t>
            </a:r>
          </a:p>
          <a:p>
            <a:endParaRPr lang="en-US" sz="2200"/>
          </a:p>
          <a:p>
            <a:endParaRPr lang="en-US" sz="2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mtClean="0"/>
              <a:pPr>
                <a:spcAft>
                  <a:spcPts val="60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n-US" sz="5400"/>
              <a:t>Cooperative Purchasing Contracts</a:t>
            </a:r>
          </a:p>
        </p:txBody>
      </p:sp>
      <p:pic>
        <p:nvPicPr>
          <p:cNvPr id="7" name="Picture 6" descr="Boxes On Rack In Warehouse">
            <a:extLst>
              <a:ext uri="{FF2B5EF4-FFF2-40B4-BE49-F238E27FC236}">
                <a16:creationId xmlns:a16="http://schemas.microsoft.com/office/drawing/2014/main" id="{6FA8A86E-C696-A5AC-89ED-64BCE0F16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31" r="2263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r>
              <a:rPr lang="en-US" sz="2200"/>
              <a:t>Competition (Bid/RFP) not required if the product/service can be purchased off a recognized cooperative contract</a:t>
            </a:r>
          </a:p>
          <a:p>
            <a:pPr lvl="1"/>
            <a:r>
              <a:rPr lang="en-US" sz="2200"/>
              <a:t>Utah State Contracts</a:t>
            </a:r>
          </a:p>
          <a:p>
            <a:pPr lvl="1"/>
            <a:r>
              <a:rPr lang="en-US" sz="2200"/>
              <a:t>NASPO</a:t>
            </a:r>
          </a:p>
          <a:p>
            <a:pPr lvl="1"/>
            <a:r>
              <a:rPr lang="en-US" sz="2200"/>
              <a:t>OMNIA</a:t>
            </a:r>
          </a:p>
          <a:p>
            <a:pPr lvl="1"/>
            <a:r>
              <a:rPr lang="en-US" sz="2200"/>
              <a:t>E&amp;I</a:t>
            </a:r>
          </a:p>
          <a:p>
            <a:pPr lvl="1"/>
            <a:r>
              <a:rPr lang="en-US" sz="2200" err="1"/>
              <a:t>Sourcewell</a:t>
            </a:r>
            <a:endParaRPr lang="en-US" sz="2200"/>
          </a:p>
          <a:p>
            <a:pPr lvl="1"/>
            <a:r>
              <a:rPr lang="en-US" sz="2200"/>
              <a:t>USHE/UEN</a:t>
            </a:r>
          </a:p>
          <a:p>
            <a:pPr lvl="1"/>
            <a:r>
              <a:rPr lang="en-US" sz="220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879137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Sole Source Procurement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8" name="Content Placeholder 1">
            <a:extLst>
              <a:ext uri="{FF2B5EF4-FFF2-40B4-BE49-F238E27FC236}">
                <a16:creationId xmlns:a16="http://schemas.microsoft.com/office/drawing/2014/main" id="{8EE2341C-31EE-587A-05D6-9A2F202271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35319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419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97" name="Rectangle 1129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4000"/>
              <a:t>Department Purpose</a:t>
            </a:r>
          </a:p>
        </p:txBody>
      </p:sp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en-US" sz="1600"/>
              <a:t>The Purchasing &amp; Accounts Payable (P&amp;AP) department includes Purchasing, Purchasing Card, Accounts Payable, and Travel. Our department is responsible for overseeing and processing the procurement and payment of supplies, services, and construction.</a:t>
            </a:r>
          </a:p>
          <a:p>
            <a:r>
              <a:rPr lang="en-US" sz="1600"/>
              <a:t>Getting the goods and services you need while complying with laws, regulations, and policies.</a:t>
            </a:r>
          </a:p>
        </p:txBody>
      </p:sp>
      <p:sp>
        <p:nvSpPr>
          <p:cNvPr id="11298" name="Rectangle 1129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9" name="Rectangle 1129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0" name="Rectangle 1129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1" name="Rectangle 1130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0" name="Graphic 11269" descr="Credit card">
            <a:extLst>
              <a:ext uri="{FF2B5EF4-FFF2-40B4-BE49-F238E27FC236}">
                <a16:creationId xmlns:a16="http://schemas.microsoft.com/office/drawing/2014/main" id="{CEBDB47F-DAB1-AFF9-9080-A3350F7C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DF492FD-6157-42DE-A9F5-604965D68E4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1893C-4F7E-BBED-4DE5-52574886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Procurement Contracts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91A6D2-42AF-9470-5892-772BA5E3BF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30317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2946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E5E96-E56A-389D-5807-AF156ABF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Simple Service Contract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A28966-60C0-A711-B665-005D3FB522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29980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1919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5400"/>
              <a:t>Receiving</a:t>
            </a:r>
          </a:p>
        </p:txBody>
      </p:sp>
      <p:sp>
        <p:nvSpPr>
          <p:cNvPr id="1127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>
                <a:latin typeface="Times New Roman" pitchFamily="18" charset="0"/>
              </a:rPr>
              <a:t>If products are delivered by the Receiving Dept., no reporting is necessary.</a:t>
            </a:r>
          </a:p>
          <a:p>
            <a:r>
              <a:rPr lang="en-US" sz="1700">
                <a:latin typeface="Times New Roman" pitchFamily="18" charset="0"/>
              </a:rPr>
              <a:t>If products are delivered directly to department by vendor or picked up, send proof of delivery to the Receiving Dept.</a:t>
            </a:r>
          </a:p>
          <a:p>
            <a:r>
              <a:rPr lang="en-US" sz="1700">
                <a:latin typeface="Times New Roman" pitchFamily="18" charset="0"/>
              </a:rPr>
              <a:t>If service, send confirmation of services rendered to the Receiving Dept.</a:t>
            </a:r>
          </a:p>
          <a:p>
            <a:r>
              <a:rPr lang="en-US" sz="1700">
                <a:latin typeface="Times New Roman" pitchFamily="18" charset="0"/>
              </a:rPr>
              <a:t>Receiving is not required on Standing </a:t>
            </a:r>
            <a:r>
              <a:rPr lang="en-US" sz="1700" err="1">
                <a:latin typeface="Times New Roman" pitchFamily="18" charset="0"/>
              </a:rPr>
              <a:t>POs.</a:t>
            </a:r>
            <a:endParaRPr lang="en-US" sz="1700">
              <a:latin typeface="Times New Roman" pitchFamily="18" charset="0"/>
            </a:endParaRPr>
          </a:p>
          <a:p>
            <a:r>
              <a:rPr lang="en-US" sz="1700">
                <a:latin typeface="Times New Roman" pitchFamily="18" charset="0"/>
              </a:rPr>
              <a:t>Contact the Receiving Dept. via e-mail.</a:t>
            </a:r>
          </a:p>
        </p:txBody>
      </p:sp>
      <p:pic>
        <p:nvPicPr>
          <p:cNvPr id="11268" name="Picture 11267" descr="A delivery drone carrying a package inside a warehouse">
            <a:extLst>
              <a:ext uri="{FF2B5EF4-FFF2-40B4-BE49-F238E27FC236}">
                <a16:creationId xmlns:a16="http://schemas.microsoft.com/office/drawing/2014/main" id="{A1E21091-4B41-D6B9-40C2-AE9D3BD8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39" r="198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DF492FD-6157-42DE-A9F5-604965D68E4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95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8" name="Rectangle 1128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9" name="Rectangle 11288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6" name="Rectangle 1127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0" name="Rectangle 1128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1" name="Freeform: Shape 1129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92" name="Rectangle 1129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>
                <a:solidFill>
                  <a:srgbClr val="FFFFFF"/>
                </a:solidFill>
              </a:rPr>
              <a:t>Invoicing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DF492FD-6157-42DE-A9F5-604965D68E4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1293" name="Content Placeholder 1">
            <a:extLst>
              <a:ext uri="{FF2B5EF4-FFF2-40B4-BE49-F238E27FC236}">
                <a16:creationId xmlns:a16="http://schemas.microsoft.com/office/drawing/2014/main" id="{68156AB5-399A-C187-2459-35C20EFBD0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49288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9814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Prepayments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8" name="Content Placeholder 1">
            <a:extLst>
              <a:ext uri="{FF2B5EF4-FFF2-40B4-BE49-F238E27FC236}">
                <a16:creationId xmlns:a16="http://schemas.microsoft.com/office/drawing/2014/main" id="{BAF6E4F8-C99F-7E64-66CD-0D32CACF3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08966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472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Violations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An unauthorized purchase is a purchase made without following the authorized procurement processes. </a:t>
            </a:r>
          </a:p>
          <a:p>
            <a:r>
              <a:rPr lang="en-US" sz="2200"/>
              <a:t>An after-the-fact purchase occurs when a College employee places an order without first completing a requisition and receiving a purchase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mtClean="0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Violations – cont.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2" name="Content Placeholder 1">
            <a:extLst>
              <a:ext uri="{FF2B5EF4-FFF2-40B4-BE49-F238E27FC236}">
                <a16:creationId xmlns:a16="http://schemas.microsoft.com/office/drawing/2014/main" id="{432C6B6A-5B3E-E018-8086-44581E388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51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725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marL="109537" indent="0">
              <a:buNone/>
            </a:pPr>
            <a:r>
              <a:rPr lang="en-US" sz="4000" b="1" u="sng">
                <a:solidFill>
                  <a:srgbClr val="FFFFFF"/>
                </a:solidFill>
              </a:rPr>
              <a:t>What to do if a violation occurs: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1" name="Content Placeholder 1">
            <a:extLst>
              <a:ext uri="{FF2B5EF4-FFF2-40B4-BE49-F238E27FC236}">
                <a16:creationId xmlns:a16="http://schemas.microsoft.com/office/drawing/2014/main" id="{D2CB1B8D-9AB1-90D6-1F05-D48E9ED768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38304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24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marL="109537" indent="0">
              <a:buNone/>
            </a:pPr>
            <a:r>
              <a:rPr lang="en-US" sz="4000" b="1" u="sng">
                <a:solidFill>
                  <a:srgbClr val="FFFFFF"/>
                </a:solidFill>
              </a:rPr>
              <a:t>Ways to Avoid Violations: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A818979F-0961-2144-0FC3-30FAF24A62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34855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7241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09537" indent="0"/>
            <a:r>
              <a:rPr lang="en-US" sz="4000" b="1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BCM Website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C9631-021D-F499-8B06-1D4FF9F42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https://i.slcc.edu/budget-center-manager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F8EB4-C498-A875-9CBA-C3F0E494B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7" y="1966293"/>
            <a:ext cx="11200405" cy="44521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9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5400"/>
              <a:t>Purchasing Assistance</a:t>
            </a:r>
          </a:p>
        </p:txBody>
      </p:sp>
      <p:pic>
        <p:nvPicPr>
          <p:cNvPr id="11268" name="Picture 11267" descr="Person handing over keys">
            <a:extLst>
              <a:ext uri="{FF2B5EF4-FFF2-40B4-BE49-F238E27FC236}">
                <a16:creationId xmlns:a16="http://schemas.microsoft.com/office/drawing/2014/main" id="{CEDBDFDE-0956-CCF7-8A46-2DCBF6A973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74" r="3349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7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>
                <a:latin typeface="Times New Roman" pitchFamily="18" charset="0"/>
              </a:rPr>
              <a:t>Purchasing provides help with:</a:t>
            </a:r>
          </a:p>
          <a:p>
            <a:pPr lvl="1"/>
            <a:r>
              <a:rPr lang="en-US" sz="2200">
                <a:latin typeface="Times New Roman" pitchFamily="18" charset="0"/>
              </a:rPr>
              <a:t>Saving your department money</a:t>
            </a:r>
          </a:p>
          <a:p>
            <a:pPr lvl="1"/>
            <a:r>
              <a:rPr lang="en-US" sz="2200">
                <a:latin typeface="Times New Roman" pitchFamily="18" charset="0"/>
              </a:rPr>
              <a:t>Sourcing assistance</a:t>
            </a:r>
          </a:p>
          <a:p>
            <a:pPr lvl="1"/>
            <a:r>
              <a:rPr lang="en-US" sz="2200">
                <a:latin typeface="Times New Roman" pitchFamily="18" charset="0"/>
              </a:rPr>
              <a:t>Purchasing expertise and experience</a:t>
            </a:r>
          </a:p>
          <a:p>
            <a:pPr lvl="1"/>
            <a:r>
              <a:rPr lang="en-US" sz="2200">
                <a:latin typeface="Times New Roman" pitchFamily="18" charset="0"/>
              </a:rPr>
              <a:t>Creating efficiencies</a:t>
            </a:r>
          </a:p>
          <a:p>
            <a:pPr lvl="1"/>
            <a:r>
              <a:rPr lang="en-US" sz="2200">
                <a:latin typeface="Times New Roman" pitchFamily="18" charset="0"/>
              </a:rPr>
              <a:t>Upholding College policies and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DF492FD-6157-42DE-A9F5-604965D68E43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0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Participating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If you have questions, please call Purchasing at 4254 or e-mail </a:t>
            </a: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purchoff@slcc.edu</a:t>
            </a: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8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205BC-9FE7-892A-CCC1-7FD3B7798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5" y="457200"/>
            <a:ext cx="10427369" cy="5943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 b="1"/>
              <a:t>Governing Laws, Rules, and Policies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en-US" sz="2000"/>
              <a:t>Federal Procurement Rules</a:t>
            </a:r>
          </a:p>
          <a:p>
            <a:r>
              <a:rPr lang="en-US" sz="2000"/>
              <a:t>State Procurement Code</a:t>
            </a:r>
          </a:p>
          <a:p>
            <a:r>
              <a:rPr lang="en-US" sz="2000"/>
              <a:t>USHE Policy</a:t>
            </a:r>
          </a:p>
          <a:p>
            <a:r>
              <a:rPr lang="en-US" sz="2000"/>
              <a:t>College Policies</a:t>
            </a:r>
          </a:p>
          <a:p>
            <a:r>
              <a:rPr lang="en-US" sz="2000"/>
              <a:t>College Rules and Guidelines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n placed on top of a signature line">
            <a:extLst>
              <a:ext uri="{FF2B5EF4-FFF2-40B4-BE49-F238E27FC236}">
                <a16:creationId xmlns:a16="http://schemas.microsoft.com/office/drawing/2014/main" id="{9279F6A0-8463-B02D-AF02-723D9E5B87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282" r="2387" b="-1"/>
          <a:stretch/>
        </p:blipFill>
        <p:spPr>
          <a:xfrm>
            <a:off x="7439102" y="909081"/>
            <a:ext cx="3444260" cy="50717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Campus Standards</a:t>
            </a:r>
          </a:p>
        </p:txBody>
      </p:sp>
      <p:pic>
        <p:nvPicPr>
          <p:cNvPr id="6" name="Picture 5" descr="Empty open plan office">
            <a:extLst>
              <a:ext uri="{FF2B5EF4-FFF2-40B4-BE49-F238E27FC236}">
                <a16:creationId xmlns:a16="http://schemas.microsoft.com/office/drawing/2014/main" id="{5811F696-09F9-1A36-1B86-87F0A93DC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22" r="3175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/>
              <a:t>Computers and Software</a:t>
            </a:r>
          </a:p>
          <a:p>
            <a:r>
              <a:rPr lang="en-US" sz="2200"/>
              <a:t>Printers</a:t>
            </a:r>
          </a:p>
          <a:p>
            <a:r>
              <a:rPr lang="en-US" sz="2200"/>
              <a:t>Furniture</a:t>
            </a:r>
          </a:p>
          <a:p>
            <a:r>
              <a:rPr lang="en-US" sz="2200"/>
              <a:t>Construction/Room Changes</a:t>
            </a:r>
          </a:p>
          <a:p>
            <a:r>
              <a:rPr lang="en-US" sz="2200"/>
              <a:t>Printing Services and Promotional Items</a:t>
            </a:r>
          </a:p>
          <a:p>
            <a:r>
              <a:rPr lang="en-US" sz="2200"/>
              <a:t>Catering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C597821-6769-4319-8EF7-1DD8B95BD6B3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920" name="Rectangle 379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21" name="Rectangle 3792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22" name="Rectangle 379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23" name="Rectangle 379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>
                <a:solidFill>
                  <a:srgbClr val="FFFFFF"/>
                </a:solidFill>
              </a:rPr>
              <a:t>Inappropriate Expenditures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0D24376-2E04-40FC-B768-47C8F33FD71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7892" name="Content Placeholder 1">
            <a:extLst>
              <a:ext uri="{FF2B5EF4-FFF2-40B4-BE49-F238E27FC236}">
                <a16:creationId xmlns:a16="http://schemas.microsoft.com/office/drawing/2014/main" id="{A4DE0210-A86B-707E-BA6D-2CA6AD1AC3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1381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Thresholds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Small-Dollar Purchase Threshold</a:t>
            </a:r>
          </a:p>
          <a:p>
            <a:pPr lvl="1"/>
            <a:r>
              <a:rPr lang="en-US" sz="2000"/>
              <a:t>$2,500</a:t>
            </a:r>
          </a:p>
          <a:p>
            <a:pPr lvl="1"/>
            <a:r>
              <a:rPr lang="en-US" sz="2000"/>
              <a:t>P-Card Preferred</a:t>
            </a:r>
          </a:p>
          <a:p>
            <a:r>
              <a:rPr lang="en-US" sz="2000"/>
              <a:t>Small-Dollar Bid Threshold (Informal Bid Process)</a:t>
            </a:r>
          </a:p>
          <a:p>
            <a:pPr lvl="1"/>
            <a:r>
              <a:rPr lang="en-US" sz="2000"/>
              <a:t>$5,000</a:t>
            </a:r>
          </a:p>
          <a:p>
            <a:pPr lvl="1"/>
            <a:r>
              <a:rPr lang="en-US" sz="2000"/>
              <a:t>$50,000 (Construction/Pro Services/Software)</a:t>
            </a:r>
          </a:p>
          <a:p>
            <a:r>
              <a:rPr lang="en-US" sz="2000"/>
              <a:t>Large-Dollar Bid Threshold (Formal Bid Process)</a:t>
            </a:r>
          </a:p>
          <a:p>
            <a:pPr lvl="1"/>
            <a:r>
              <a:rPr lang="en-US" sz="2000"/>
              <a:t>$50,000</a:t>
            </a:r>
          </a:p>
          <a:p>
            <a:pPr lvl="1"/>
            <a:r>
              <a:rPr lang="en-US" sz="2000"/>
              <a:t>$100,000 (Construction/Pro Services/Software)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B7B61B9-D702-44C3-AB94-B0FC3A6F5E0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9" name="Rectangle 3379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3" name="Rectangle 3380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5" name="Rectangle 3380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7" name="Rectangle 3380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9" name="Freeform: Shape 3380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811" name="Rectangle 3381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>
                <a:solidFill>
                  <a:srgbClr val="FFFFFF"/>
                </a:solidFill>
              </a:rPr>
              <a:t>Payment Requests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Exceptions</a:t>
            </a:r>
          </a:p>
        </p:txBody>
      </p:sp>
      <p:sp>
        <p:nvSpPr>
          <p:cNvPr id="33794" name="Content Placeholder 1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1600"/>
              <a:t>Payment Requests may be used for the following:</a:t>
            </a:r>
          </a:p>
          <a:p>
            <a:pPr lvl="1"/>
            <a:r>
              <a:rPr lang="en-US" sz="1600"/>
              <a:t>Expenditures under the small dollar purchase threshold of $2,500</a:t>
            </a:r>
          </a:p>
          <a:p>
            <a:pPr lvl="1"/>
            <a:r>
              <a:rPr lang="en-US" sz="1600"/>
              <a:t>Memberships</a:t>
            </a:r>
          </a:p>
          <a:p>
            <a:pPr lvl="1"/>
            <a:r>
              <a:rPr lang="en-US" sz="1600"/>
              <a:t>Subscriptions</a:t>
            </a:r>
          </a:p>
          <a:p>
            <a:pPr lvl="1"/>
            <a:r>
              <a:rPr lang="en-US" sz="1600"/>
              <a:t>Conference Registrations</a:t>
            </a:r>
          </a:p>
          <a:p>
            <a:pPr lvl="1"/>
            <a:r>
              <a:rPr lang="en-US" sz="1600"/>
              <a:t>Placement advertising in magazines, journals, newspapers, radio, television, online, buses, billboards, etc.</a:t>
            </a:r>
          </a:p>
          <a:p>
            <a:pPr lvl="1"/>
            <a:r>
              <a:rPr lang="en-US" sz="1600"/>
              <a:t>Library journals, periodicals, and rare books</a:t>
            </a:r>
          </a:p>
          <a:p>
            <a:pPr lvl="1"/>
            <a:r>
              <a:rPr lang="en-US" sz="1600"/>
              <a:t>Broadcasting rights, television programming, and associated fees</a:t>
            </a:r>
          </a:p>
          <a:p>
            <a:pPr lvl="1"/>
            <a:r>
              <a:rPr lang="en-US" sz="1600"/>
              <a:t>Grant pass-through payments</a:t>
            </a:r>
          </a:p>
          <a:p>
            <a:pPr lvl="1"/>
            <a:r>
              <a:rPr lang="en-US" sz="1600"/>
              <a:t>Payments to other government entities</a:t>
            </a:r>
          </a:p>
          <a:p>
            <a:pPr lvl="1"/>
            <a:r>
              <a:rPr lang="en-US" sz="1600"/>
              <a:t>Royalties</a:t>
            </a:r>
          </a:p>
          <a:p>
            <a:pPr lvl="1"/>
            <a:r>
              <a:rPr lang="en-US" sz="1600"/>
              <a:t>Maintenance agreements approved by Purchasing</a:t>
            </a:r>
          </a:p>
          <a:p>
            <a:pPr lvl="1"/>
            <a:r>
              <a:rPr lang="en-US" sz="1600"/>
              <a:t>Contract payments after the initial PO has expired (e.g., year 2 of a multi-year contract)</a:t>
            </a:r>
          </a:p>
          <a:p>
            <a:pPr lvl="1"/>
            <a:r>
              <a:rPr lang="en-US" sz="1600"/>
              <a:t>Simple Service Contracts (See Simple Service Contract Guidelines)</a:t>
            </a:r>
          </a:p>
          <a:p>
            <a:pPr lvl="1"/>
            <a:r>
              <a:rPr lang="en-US" sz="1600"/>
              <a:t>Other payments as determined by Purchasing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214B65C0-575F-410B-8AF4-B62E8E89EEFA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01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0D5EBECE2CA4C9A7CB5850C082C49" ma:contentTypeVersion="33" ma:contentTypeDescription="Create a new document." ma:contentTypeScope="" ma:versionID="f84afe4ee84e0b58d87f95b970c065d5">
  <xsd:schema xmlns:xsd="http://www.w3.org/2001/XMLSchema" xmlns:xs="http://www.w3.org/2001/XMLSchema" xmlns:p="http://schemas.microsoft.com/office/2006/metadata/properties" xmlns:ns2="60d78059-5c73-4583-b346-4de856e71ade" xmlns:ns3="8a994fd7-30ef-452f-86f1-1572e6926007" targetNamespace="http://schemas.microsoft.com/office/2006/metadata/properties" ma:root="true" ma:fieldsID="98cfbcc00b732ec4314ef5e969b600fc" ns2:_="" ns3:_="">
    <xsd:import namespace="60d78059-5c73-4583-b346-4de856e71ade"/>
    <xsd:import namespace="8a994fd7-30ef-452f-86f1-1572e69260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78059-5c73-4583-b346-4de856e71a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13e20a0-68e4-4db8-a42e-8f9dcd090a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2" nillable="true" ma:displayName="Math Settings" ma:internalName="Math_Settings">
      <xsd:simpleType>
        <xsd:restriction base="dms:Text"/>
      </xsd:simple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5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6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7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9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0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1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3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Teams_Channel_Section_Location" ma:index="36" nillable="true" ma:displayName="Teams Channel Section Location" ma:internalName="Teams_Channel_Section_Location">
      <xsd:simpleType>
        <xsd:restriction base="dms:Text"/>
      </xsd:simpleType>
    </xsd:element>
    <xsd:element name="MediaServiceObjectDetectorVersions" ma:index="3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94fd7-30ef-452f-86f1-1572e692600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ab44236-2e94-4e37-9317-4274fa0375f5}" ma:internalName="TaxCatchAll" ma:showField="CatchAllData" ma:web="8a994fd7-30ef-452f-86f1-1572e69260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Members xmlns="60d78059-5c73-4583-b346-4de856e71ade" xsi:nil="true"/>
    <AppVersion xmlns="60d78059-5c73-4583-b346-4de856e71ade" xsi:nil="true"/>
    <TeamsChannelId xmlns="60d78059-5c73-4583-b346-4de856e71ade" xsi:nil="true"/>
    <IsNotebookLocked xmlns="60d78059-5c73-4583-b346-4de856e71ade" xsi:nil="true"/>
    <Distribution_Groups xmlns="60d78059-5c73-4583-b346-4de856e71ade" xsi:nil="true"/>
    <Math_Settings xmlns="60d78059-5c73-4583-b346-4de856e71ade" xsi:nil="true"/>
    <Templates xmlns="60d78059-5c73-4583-b346-4de856e71ade" xsi:nil="true"/>
    <Has_Leaders_Only_SectionGroup xmlns="60d78059-5c73-4583-b346-4de856e71ade" xsi:nil="true"/>
    <DefaultSectionNames xmlns="60d78059-5c73-4583-b346-4de856e71ade" xsi:nil="true"/>
    <Is_Collaboration_Space_Locked xmlns="60d78059-5c73-4583-b346-4de856e71ade" xsi:nil="true"/>
    <Teams_Channel_Section_Location xmlns="60d78059-5c73-4583-b346-4de856e71ade" xsi:nil="true"/>
    <TaxCatchAll xmlns="8a994fd7-30ef-452f-86f1-1572e6926007" xsi:nil="true"/>
    <Invited_Leaders xmlns="60d78059-5c73-4583-b346-4de856e71ade" xsi:nil="true"/>
    <LMS_Mappings xmlns="60d78059-5c73-4583-b346-4de856e71ade" xsi:nil="true"/>
    <lcf76f155ced4ddcb4097134ff3c332f xmlns="60d78059-5c73-4583-b346-4de856e71ade">
      <Terms xmlns="http://schemas.microsoft.com/office/infopath/2007/PartnerControls"/>
    </lcf76f155ced4ddcb4097134ff3c332f>
    <Member_Groups xmlns="60d78059-5c73-4583-b346-4de856e71ade">
      <UserInfo>
        <DisplayName/>
        <AccountId xsi:nil="true"/>
        <AccountType/>
      </UserInfo>
    </Member_Groups>
    <Self_Registration_Enabled xmlns="60d78059-5c73-4583-b346-4de856e71ade" xsi:nil="true"/>
    <NotebookType xmlns="60d78059-5c73-4583-b346-4de856e71ade" xsi:nil="true"/>
    <Leaders xmlns="60d78059-5c73-4583-b346-4de856e71ade">
      <UserInfo>
        <DisplayName/>
        <AccountId xsi:nil="true"/>
        <AccountType/>
      </UserInfo>
    </Leaders>
    <Members xmlns="60d78059-5c73-4583-b346-4de856e71ade">
      <UserInfo>
        <DisplayName/>
        <AccountId xsi:nil="true"/>
        <AccountType/>
      </UserInfo>
    </Members>
    <FolderType xmlns="60d78059-5c73-4583-b346-4de856e71ade" xsi:nil="true"/>
    <CultureName xmlns="60d78059-5c73-4583-b346-4de856e71ade" xsi:nil="true"/>
    <Owner xmlns="60d78059-5c73-4583-b346-4de856e71ade">
      <UserInfo>
        <DisplayName/>
        <AccountId xsi:nil="true"/>
        <AccountType/>
      </UserInfo>
    </Owner>
  </documentManagement>
</p:properties>
</file>

<file path=customXml/itemProps1.xml><?xml version="1.0" encoding="utf-8"?>
<ds:datastoreItem xmlns:ds="http://schemas.openxmlformats.org/officeDocument/2006/customXml" ds:itemID="{F4760C27-A3FA-4CAB-94A1-70EAB6AFFA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913CAA-F401-42F3-BF18-00D11795C68D}">
  <ds:schemaRefs>
    <ds:schemaRef ds:uri="60d78059-5c73-4583-b346-4de856e71ade"/>
    <ds:schemaRef ds:uri="8a994fd7-30ef-452f-86f1-1572e69260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35A72E-52A1-40AE-A68C-4721C94AED2A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60d78059-5c73-4583-b346-4de856e71ade"/>
    <ds:schemaRef ds:uri="8a994fd7-30ef-452f-86f1-1572e6926007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slcc-teal-gray-template-final</Template>
  <TotalTime>1</TotalTime>
  <Words>1177</Words>
  <Application>Microsoft Office PowerPoint</Application>
  <PresentationFormat>Widescreen</PresentationFormat>
  <Paragraphs>219</Paragraphs>
  <Slides>30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Purchasing Training</vt:lpstr>
      <vt:lpstr>Department Purpose</vt:lpstr>
      <vt:lpstr>Purchasing Assistance</vt:lpstr>
      <vt:lpstr>PowerPoint Presentation</vt:lpstr>
      <vt:lpstr>Governing Laws, Rules, and Policies</vt:lpstr>
      <vt:lpstr>Campus Standards</vt:lpstr>
      <vt:lpstr>Inappropriate Expenditures</vt:lpstr>
      <vt:lpstr>Thresholds</vt:lpstr>
      <vt:lpstr>Payment Requests Exceptions</vt:lpstr>
      <vt:lpstr>Purchasing Card</vt:lpstr>
      <vt:lpstr>Purchasing Decision Tree</vt:lpstr>
      <vt:lpstr>Purchasing Decision Tree</vt:lpstr>
      <vt:lpstr>Purchasing Decision Tree</vt:lpstr>
      <vt:lpstr>Types of Orders</vt:lpstr>
      <vt:lpstr>Required Approvals</vt:lpstr>
      <vt:lpstr>Quote/Bid Process</vt:lpstr>
      <vt:lpstr>Request for Proposals (RFP)</vt:lpstr>
      <vt:lpstr>Cooperative Purchasing Contracts</vt:lpstr>
      <vt:lpstr>Sole Source Procurement</vt:lpstr>
      <vt:lpstr>Procurement Contracts</vt:lpstr>
      <vt:lpstr>Simple Service Contract</vt:lpstr>
      <vt:lpstr>Receiving</vt:lpstr>
      <vt:lpstr>Invoicing</vt:lpstr>
      <vt:lpstr>Prepayments</vt:lpstr>
      <vt:lpstr>Violations</vt:lpstr>
      <vt:lpstr>Violations – cont.</vt:lpstr>
      <vt:lpstr>What to do if a violation occurs: </vt:lpstr>
      <vt:lpstr>Ways to Avoid Violations: </vt:lpstr>
      <vt:lpstr>BCM Website</vt:lpstr>
      <vt:lpstr>Thank You for Participating</vt:lpstr>
    </vt:vector>
  </TitlesOfParts>
  <Company>Utah Valley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Thomas</dc:creator>
  <cp:lastModifiedBy>Brandon Thomas</cp:lastModifiedBy>
  <cp:revision>3</cp:revision>
  <cp:lastPrinted>2024-09-19T20:11:44Z</cp:lastPrinted>
  <dcterms:created xsi:type="dcterms:W3CDTF">2013-09-19T21:22:36Z</dcterms:created>
  <dcterms:modified xsi:type="dcterms:W3CDTF">2024-11-12T17:26:09Z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0x010100F170D5EBECE2CA4C9A7CB5850C082C49</vt:lpwstr>
  </property>
  <property fmtid="{D5CDD505-2E9C-101B-9397-08002B2CF9AE}" pid="3" name="MediaServiceImageTags">
    <vt:lpwstr/>
  </property>
</Properties>
</file>